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95" r:id="rId4"/>
  </p:sldMasterIdLst>
  <p:notesMasterIdLst>
    <p:notesMasterId r:id="rId20"/>
  </p:notesMasterIdLst>
  <p:handoutMasterIdLst>
    <p:handoutMasterId r:id="rId21"/>
  </p:handoutMasterIdLst>
  <p:sldIdLst>
    <p:sldId id="256" r:id="rId5"/>
    <p:sldId id="277" r:id="rId6"/>
    <p:sldId id="286" r:id="rId7"/>
    <p:sldId id="262" r:id="rId8"/>
    <p:sldId id="263" r:id="rId9"/>
    <p:sldId id="264" r:id="rId10"/>
    <p:sldId id="278" r:id="rId11"/>
    <p:sldId id="287" r:id="rId12"/>
    <p:sldId id="279" r:id="rId13"/>
    <p:sldId id="268" r:id="rId14"/>
    <p:sldId id="282" r:id="rId15"/>
    <p:sldId id="271" r:id="rId16"/>
    <p:sldId id="290"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215" autoAdjust="0"/>
  </p:normalViewPr>
  <p:slideViewPr>
    <p:cSldViewPr snapToGrid="0">
      <p:cViewPr varScale="1">
        <p:scale>
          <a:sx n="79" d="100"/>
          <a:sy n="79" d="100"/>
        </p:scale>
        <p:origin x="850" y="77"/>
      </p:cViewPr>
      <p:guideLst>
        <p:guide orient="horz" pos="792"/>
        <p:guide pos="3144"/>
        <p:guide orient="horz" pos="960"/>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65" d="100"/>
          <a:sy n="65" d="100"/>
        </p:scale>
        <p:origin x="315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arna Gupta" userId="c327a2f2bfbb81c7" providerId="LiveId" clId="{E406D7FD-1FF0-456A-B3D5-3BDED9368AEA}"/>
    <pc:docChg chg="undo redo custSel addSld delSld modSld modMainMaster">
      <pc:chgData name="Aparna Gupta" userId="c327a2f2bfbb81c7" providerId="LiveId" clId="{E406D7FD-1FF0-456A-B3D5-3BDED9368AEA}" dt="2023-05-23T18:13:47.305" v="10283" actId="20577"/>
      <pc:docMkLst>
        <pc:docMk/>
      </pc:docMkLst>
      <pc:sldChg chg="modSp del">
        <pc:chgData name="Aparna Gupta" userId="c327a2f2bfbb81c7" providerId="LiveId" clId="{E406D7FD-1FF0-456A-B3D5-3BDED9368AEA}" dt="2023-05-23T13:56:17.200" v="3156" actId="47"/>
        <pc:sldMkLst>
          <pc:docMk/>
          <pc:sldMk cId="707789176" sldId="258"/>
        </pc:sldMkLst>
        <pc:spChg chg="mod">
          <ac:chgData name="Aparna Gupta" userId="c327a2f2bfbb81c7" providerId="LiveId" clId="{E406D7FD-1FF0-456A-B3D5-3BDED9368AEA}" dt="2023-05-23T12:58:13.954" v="3"/>
          <ac:spMkLst>
            <pc:docMk/>
            <pc:sldMk cId="707789176" sldId="258"/>
            <ac:spMk id="2" creationId="{A29DE7F2-E890-4744-88DD-A75F5E300513}"/>
          </ac:spMkLst>
        </pc:spChg>
        <pc:spChg chg="mod">
          <ac:chgData name="Aparna Gupta" userId="c327a2f2bfbb81c7" providerId="LiveId" clId="{E406D7FD-1FF0-456A-B3D5-3BDED9368AEA}" dt="2023-05-23T12:58:13.954" v="3"/>
          <ac:spMkLst>
            <pc:docMk/>
            <pc:sldMk cId="707789176" sldId="258"/>
            <ac:spMk id="3" creationId="{B41BEFCB-C2E8-4F6F-B4E4-FDD52E2041BF}"/>
          </ac:spMkLst>
        </pc:spChg>
        <pc:spChg chg="mod">
          <ac:chgData name="Aparna Gupta" userId="c327a2f2bfbb81c7" providerId="LiveId" clId="{E406D7FD-1FF0-456A-B3D5-3BDED9368AEA}" dt="2023-05-23T12:58:13.954" v="3"/>
          <ac:spMkLst>
            <pc:docMk/>
            <pc:sldMk cId="707789176" sldId="258"/>
            <ac:spMk id="4" creationId="{92078759-3A2F-49C4-A46E-BF94133C0D22}"/>
          </ac:spMkLst>
        </pc:spChg>
        <pc:spChg chg="mod">
          <ac:chgData name="Aparna Gupta" userId="c327a2f2bfbb81c7" providerId="LiveId" clId="{E406D7FD-1FF0-456A-B3D5-3BDED9368AEA}" dt="2023-05-23T12:58:13.954" v="3"/>
          <ac:spMkLst>
            <pc:docMk/>
            <pc:sldMk cId="707789176" sldId="258"/>
            <ac:spMk id="5" creationId="{65AC6C41-3BBF-4721-A0AE-9007E9927EDE}"/>
          </ac:spMkLst>
        </pc:spChg>
      </pc:sldChg>
      <pc:sldChg chg="modSp del">
        <pc:chgData name="Aparna Gupta" userId="c327a2f2bfbb81c7" providerId="LiveId" clId="{E406D7FD-1FF0-456A-B3D5-3BDED9368AEA}" dt="2023-05-23T16:58:55.334" v="9982" actId="47"/>
        <pc:sldMkLst>
          <pc:docMk/>
          <pc:sldMk cId="566997565" sldId="260"/>
        </pc:sldMkLst>
        <pc:spChg chg="mod">
          <ac:chgData name="Aparna Gupta" userId="c327a2f2bfbb81c7" providerId="LiveId" clId="{E406D7FD-1FF0-456A-B3D5-3BDED9368AEA}" dt="2023-05-23T12:58:13.954" v="3"/>
          <ac:spMkLst>
            <pc:docMk/>
            <pc:sldMk cId="566997565" sldId="260"/>
            <ac:spMk id="2" creationId="{3942D108-1BA8-4015-8A00-41E4AF57BE59}"/>
          </ac:spMkLst>
        </pc:spChg>
        <pc:spChg chg="mod">
          <ac:chgData name="Aparna Gupta" userId="c327a2f2bfbb81c7" providerId="LiveId" clId="{E406D7FD-1FF0-456A-B3D5-3BDED9368AEA}" dt="2023-05-23T12:58:13.954" v="3"/>
          <ac:spMkLst>
            <pc:docMk/>
            <pc:sldMk cId="566997565" sldId="260"/>
            <ac:spMk id="3" creationId="{DC8DAF17-B5B6-4AFF-9C90-893745070A63}"/>
          </ac:spMkLst>
        </pc:spChg>
        <pc:spChg chg="mod">
          <ac:chgData name="Aparna Gupta" userId="c327a2f2bfbb81c7" providerId="LiveId" clId="{E406D7FD-1FF0-456A-B3D5-3BDED9368AEA}" dt="2023-05-23T12:58:13.954" v="3"/>
          <ac:spMkLst>
            <pc:docMk/>
            <pc:sldMk cId="566997565" sldId="260"/>
            <ac:spMk id="4" creationId="{6C126668-687B-47AB-A399-9943A8F2E33B}"/>
          </ac:spMkLst>
        </pc:spChg>
        <pc:spChg chg="mod">
          <ac:chgData name="Aparna Gupta" userId="c327a2f2bfbb81c7" providerId="LiveId" clId="{E406D7FD-1FF0-456A-B3D5-3BDED9368AEA}" dt="2023-05-23T12:58:13.954" v="3"/>
          <ac:spMkLst>
            <pc:docMk/>
            <pc:sldMk cId="566997565" sldId="260"/>
            <ac:spMk id="11" creationId="{B1B29E87-9C2C-400B-834D-4E4BD6E944D0}"/>
          </ac:spMkLst>
        </pc:spChg>
      </pc:sldChg>
      <pc:sldChg chg="addSp delSp modSp mod modClrScheme chgLayout modNotesTx">
        <pc:chgData name="Aparna Gupta" userId="c327a2f2bfbb81c7" providerId="LiveId" clId="{E406D7FD-1FF0-456A-B3D5-3BDED9368AEA}" dt="2023-05-23T13:42:01.072" v="2349" actId="20577"/>
        <pc:sldMkLst>
          <pc:docMk/>
          <pc:sldMk cId="1593920805" sldId="262"/>
        </pc:sldMkLst>
        <pc:spChg chg="mod ord">
          <ac:chgData name="Aparna Gupta" userId="c327a2f2bfbb81c7" providerId="LiveId" clId="{E406D7FD-1FF0-456A-B3D5-3BDED9368AEA}" dt="2023-05-23T13:12:14.131" v="628" actId="14100"/>
          <ac:spMkLst>
            <pc:docMk/>
            <pc:sldMk cId="1593920805" sldId="262"/>
            <ac:spMk id="2" creationId="{75031FE9-9059-4FE8-B4AC-9771F23A1B89}"/>
          </ac:spMkLst>
        </pc:spChg>
        <pc:spChg chg="add del mod ord">
          <ac:chgData name="Aparna Gupta" userId="c327a2f2bfbb81c7" providerId="LiveId" clId="{E406D7FD-1FF0-456A-B3D5-3BDED9368AEA}" dt="2023-05-23T13:08:50.707" v="598" actId="478"/>
          <ac:spMkLst>
            <pc:docMk/>
            <pc:sldMk cId="1593920805" sldId="262"/>
            <ac:spMk id="3" creationId="{D4A2EB3F-4D60-451F-8F45-7D6654D2FCD9}"/>
          </ac:spMkLst>
        </pc:spChg>
        <pc:spChg chg="del mod ord">
          <ac:chgData name="Aparna Gupta" userId="c327a2f2bfbb81c7" providerId="LiveId" clId="{E406D7FD-1FF0-456A-B3D5-3BDED9368AEA}" dt="2023-05-23T13:09:52.056" v="610" actId="478"/>
          <ac:spMkLst>
            <pc:docMk/>
            <pc:sldMk cId="1593920805" sldId="262"/>
            <ac:spMk id="4" creationId="{64CDF2CB-D253-426E-B44A-B095AC439248}"/>
          </ac:spMkLst>
        </pc:spChg>
        <pc:spChg chg="del mod ord">
          <ac:chgData name="Aparna Gupta" userId="c327a2f2bfbb81c7" providerId="LiveId" clId="{E406D7FD-1FF0-456A-B3D5-3BDED9368AEA}" dt="2023-05-23T13:09:57.526" v="611" actId="478"/>
          <ac:spMkLst>
            <pc:docMk/>
            <pc:sldMk cId="1593920805" sldId="262"/>
            <ac:spMk id="5" creationId="{E524A206-FA1A-4C14-B6FB-CD12350EE3DF}"/>
          </ac:spMkLst>
        </pc:spChg>
        <pc:spChg chg="del mod ord">
          <ac:chgData name="Aparna Gupta" userId="c327a2f2bfbb81c7" providerId="LiveId" clId="{E406D7FD-1FF0-456A-B3D5-3BDED9368AEA}" dt="2023-05-23T13:10:01.064" v="612" actId="478"/>
          <ac:spMkLst>
            <pc:docMk/>
            <pc:sldMk cId="1593920805" sldId="262"/>
            <ac:spMk id="6" creationId="{FE339B0E-CD75-418B-A2F4-EBDA9C1E06B5}"/>
          </ac:spMkLst>
        </pc:spChg>
        <pc:spChg chg="add del mod">
          <ac:chgData name="Aparna Gupta" userId="c327a2f2bfbb81c7" providerId="LiveId" clId="{E406D7FD-1FF0-456A-B3D5-3BDED9368AEA}" dt="2023-05-23T13:08:12.825" v="588" actId="478"/>
          <ac:spMkLst>
            <pc:docMk/>
            <pc:sldMk cId="1593920805" sldId="262"/>
            <ac:spMk id="8" creationId="{55DAFBA8-49C8-0C43-DF0D-4E9C5B55DC88}"/>
          </ac:spMkLst>
        </pc:spChg>
        <pc:spChg chg="add del mod ord">
          <ac:chgData name="Aparna Gupta" userId="c327a2f2bfbb81c7" providerId="LiveId" clId="{E406D7FD-1FF0-456A-B3D5-3BDED9368AEA}" dt="2023-05-23T13:08:56.257" v="599" actId="478"/>
          <ac:spMkLst>
            <pc:docMk/>
            <pc:sldMk cId="1593920805" sldId="262"/>
            <ac:spMk id="10" creationId="{7F330DE8-C72D-BB1C-FFAC-9038B0667DEC}"/>
          </ac:spMkLst>
        </pc:spChg>
        <pc:spChg chg="add del mod">
          <ac:chgData name="Aparna Gupta" userId="c327a2f2bfbb81c7" providerId="LiveId" clId="{E406D7FD-1FF0-456A-B3D5-3BDED9368AEA}" dt="2023-05-23T13:09:04.331" v="601" actId="478"/>
          <ac:spMkLst>
            <pc:docMk/>
            <pc:sldMk cId="1593920805" sldId="262"/>
            <ac:spMk id="12" creationId="{0448D58F-3537-4A17-7F7F-226DB811EBC5}"/>
          </ac:spMkLst>
        </pc:spChg>
        <pc:spChg chg="add del mod">
          <ac:chgData name="Aparna Gupta" userId="c327a2f2bfbb81c7" providerId="LiveId" clId="{E406D7FD-1FF0-456A-B3D5-3BDED9368AEA}" dt="2023-05-23T13:09:12.805" v="603" actId="478"/>
          <ac:spMkLst>
            <pc:docMk/>
            <pc:sldMk cId="1593920805" sldId="262"/>
            <ac:spMk id="14" creationId="{9AFB2BE6-A718-5FFB-1AFF-3E7F48749BCD}"/>
          </ac:spMkLst>
        </pc:spChg>
        <pc:spChg chg="add del mod">
          <ac:chgData name="Aparna Gupta" userId="c327a2f2bfbb81c7" providerId="LiveId" clId="{E406D7FD-1FF0-456A-B3D5-3BDED9368AEA}" dt="2023-05-23T13:09:19.899" v="605" actId="478"/>
          <ac:spMkLst>
            <pc:docMk/>
            <pc:sldMk cId="1593920805" sldId="262"/>
            <ac:spMk id="16" creationId="{8FFA7E46-A2B5-2168-7A49-D595A788EE91}"/>
          </ac:spMkLst>
        </pc:spChg>
        <pc:spChg chg="add del mod">
          <ac:chgData name="Aparna Gupta" userId="c327a2f2bfbb81c7" providerId="LiveId" clId="{E406D7FD-1FF0-456A-B3D5-3BDED9368AEA}" dt="2023-05-23T13:09:29.732" v="607" actId="478"/>
          <ac:spMkLst>
            <pc:docMk/>
            <pc:sldMk cId="1593920805" sldId="262"/>
            <ac:spMk id="18" creationId="{C8A96336-59DE-5E64-793D-05BA505CBC79}"/>
          </ac:spMkLst>
        </pc:spChg>
        <pc:spChg chg="add del mod">
          <ac:chgData name="Aparna Gupta" userId="c327a2f2bfbb81c7" providerId="LiveId" clId="{E406D7FD-1FF0-456A-B3D5-3BDED9368AEA}" dt="2023-05-23T13:09:45.443" v="609" actId="478"/>
          <ac:spMkLst>
            <pc:docMk/>
            <pc:sldMk cId="1593920805" sldId="262"/>
            <ac:spMk id="20" creationId="{F9530DBB-BDEC-668C-C8CD-2F150C7C1227}"/>
          </ac:spMkLst>
        </pc:spChg>
        <pc:spChg chg="del mod ord">
          <ac:chgData name="Aparna Gupta" userId="c327a2f2bfbb81c7" providerId="LiveId" clId="{E406D7FD-1FF0-456A-B3D5-3BDED9368AEA}" dt="2023-05-23T13:09:34.907" v="608" actId="478"/>
          <ac:spMkLst>
            <pc:docMk/>
            <pc:sldMk cId="1593920805" sldId="262"/>
            <ac:spMk id="65" creationId="{3965A28E-5CC3-459C-83AA-167F9F4CE00C}"/>
          </ac:spMkLst>
        </pc:spChg>
        <pc:spChg chg="del mod ord">
          <ac:chgData name="Aparna Gupta" userId="c327a2f2bfbb81c7" providerId="LiveId" clId="{E406D7FD-1FF0-456A-B3D5-3BDED9368AEA}" dt="2023-05-23T13:08:05.065" v="587" actId="478"/>
          <ac:spMkLst>
            <pc:docMk/>
            <pc:sldMk cId="1593920805" sldId="262"/>
            <ac:spMk id="66" creationId="{2803ED57-1A43-46A8-BC98-811CA2CD7EE3}"/>
          </ac:spMkLst>
        </pc:spChg>
        <pc:spChg chg="del mod ord">
          <ac:chgData name="Aparna Gupta" userId="c327a2f2bfbb81c7" providerId="LiveId" clId="{E406D7FD-1FF0-456A-B3D5-3BDED9368AEA}" dt="2023-05-23T13:09:24.884" v="606" actId="478"/>
          <ac:spMkLst>
            <pc:docMk/>
            <pc:sldMk cId="1593920805" sldId="262"/>
            <ac:spMk id="67" creationId="{5DD7E283-D713-4AC9-9B8C-608BBA10A820}"/>
          </ac:spMkLst>
        </pc:spChg>
        <pc:spChg chg="del mod ord">
          <ac:chgData name="Aparna Gupta" userId="c327a2f2bfbb81c7" providerId="LiveId" clId="{E406D7FD-1FF0-456A-B3D5-3BDED9368AEA}" dt="2023-05-23T13:09:09.191" v="602" actId="478"/>
          <ac:spMkLst>
            <pc:docMk/>
            <pc:sldMk cId="1593920805" sldId="262"/>
            <ac:spMk id="68" creationId="{C5A9125A-B202-417F-B5CA-681093F8A950}"/>
          </ac:spMkLst>
        </pc:spChg>
        <pc:spChg chg="mod ord">
          <ac:chgData name="Aparna Gupta" userId="c327a2f2bfbb81c7" providerId="LiveId" clId="{E406D7FD-1FF0-456A-B3D5-3BDED9368AEA}" dt="2023-05-23T13:39:42.027" v="1939" actId="5793"/>
          <ac:spMkLst>
            <pc:docMk/>
            <pc:sldMk cId="1593920805" sldId="262"/>
            <ac:spMk id="69" creationId="{E79D8DDE-4530-4049-9A8C-A811A2C5D18A}"/>
          </ac:spMkLst>
        </pc:spChg>
        <pc:spChg chg="del mod ord">
          <ac:chgData name="Aparna Gupta" userId="c327a2f2bfbb81c7" providerId="LiveId" clId="{E406D7FD-1FF0-456A-B3D5-3BDED9368AEA}" dt="2023-05-23T13:09:01.940" v="600" actId="478"/>
          <ac:spMkLst>
            <pc:docMk/>
            <pc:sldMk cId="1593920805" sldId="262"/>
            <ac:spMk id="70" creationId="{C0199418-7058-49B4-86EA-CE4B3CCD4F32}"/>
          </ac:spMkLst>
        </pc:spChg>
        <pc:spChg chg="del mod ord">
          <ac:chgData name="Aparna Gupta" userId="c327a2f2bfbb81c7" providerId="LiveId" clId="{E406D7FD-1FF0-456A-B3D5-3BDED9368AEA}" dt="2023-05-23T13:09:17.831" v="604" actId="478"/>
          <ac:spMkLst>
            <pc:docMk/>
            <pc:sldMk cId="1593920805" sldId="262"/>
            <ac:spMk id="71" creationId="{8B815D0D-0225-4E87-A49A-44A085054872}"/>
          </ac:spMkLst>
        </pc:spChg>
      </pc:sldChg>
      <pc:sldChg chg="addSp delSp modSp mod">
        <pc:chgData name="Aparna Gupta" userId="c327a2f2bfbb81c7" providerId="LiveId" clId="{E406D7FD-1FF0-456A-B3D5-3BDED9368AEA}" dt="2023-05-23T13:53:33.092" v="3070" actId="20577"/>
        <pc:sldMkLst>
          <pc:docMk/>
          <pc:sldMk cId="627911590" sldId="263"/>
        </pc:sldMkLst>
        <pc:spChg chg="mod">
          <ac:chgData name="Aparna Gupta" userId="c327a2f2bfbb81c7" providerId="LiveId" clId="{E406D7FD-1FF0-456A-B3D5-3BDED9368AEA}" dt="2023-05-23T13:45:14.298" v="2404" actId="20577"/>
          <ac:spMkLst>
            <pc:docMk/>
            <pc:sldMk cId="627911590" sldId="263"/>
            <ac:spMk id="2" creationId="{7291CFAB-A735-4A31-A51D-42FE1F5E94E0}"/>
          </ac:spMkLst>
        </pc:spChg>
        <pc:spChg chg="del mod">
          <ac:chgData name="Aparna Gupta" userId="c327a2f2bfbb81c7" providerId="LiveId" clId="{E406D7FD-1FF0-456A-B3D5-3BDED9368AEA}" dt="2023-05-23T13:46:00.697" v="2458" actId="478"/>
          <ac:spMkLst>
            <pc:docMk/>
            <pc:sldMk cId="627911590" sldId="263"/>
            <ac:spMk id="3" creationId="{54E3FF72-DB34-4BB6-A010-93B275EE2740}"/>
          </ac:spMkLst>
        </pc:spChg>
        <pc:spChg chg="del mod">
          <ac:chgData name="Aparna Gupta" userId="c327a2f2bfbb81c7" providerId="LiveId" clId="{E406D7FD-1FF0-456A-B3D5-3BDED9368AEA}" dt="2023-05-23T13:42:52.625" v="2354" actId="478"/>
          <ac:spMkLst>
            <pc:docMk/>
            <pc:sldMk cId="627911590" sldId="263"/>
            <ac:spMk id="4" creationId="{8421587F-8DFD-4A31-9931-8A346A92D87A}"/>
          </ac:spMkLst>
        </pc:spChg>
        <pc:spChg chg="del mod">
          <ac:chgData name="Aparna Gupta" userId="c327a2f2bfbb81c7" providerId="LiveId" clId="{E406D7FD-1FF0-456A-B3D5-3BDED9368AEA}" dt="2023-05-23T13:45:55.193" v="2457" actId="478"/>
          <ac:spMkLst>
            <pc:docMk/>
            <pc:sldMk cId="627911590" sldId="263"/>
            <ac:spMk id="5" creationId="{8CA13291-3BED-433C-95D4-9FD6E2828B18}"/>
          </ac:spMkLst>
        </pc:spChg>
        <pc:spChg chg="mod">
          <ac:chgData name="Aparna Gupta" userId="c327a2f2bfbb81c7" providerId="LiveId" clId="{E406D7FD-1FF0-456A-B3D5-3BDED9368AEA}" dt="2023-05-23T12:58:13.954" v="3"/>
          <ac:spMkLst>
            <pc:docMk/>
            <pc:sldMk cId="627911590" sldId="263"/>
            <ac:spMk id="6" creationId="{221F794A-4793-4DB0-91FD-E5B132FC1634}"/>
          </ac:spMkLst>
        </pc:spChg>
        <pc:spChg chg="add del mod">
          <ac:chgData name="Aparna Gupta" userId="c327a2f2bfbb81c7" providerId="LiveId" clId="{E406D7FD-1FF0-456A-B3D5-3BDED9368AEA}" dt="2023-05-23T13:42:31.034" v="2351" actId="478"/>
          <ac:spMkLst>
            <pc:docMk/>
            <pc:sldMk cId="627911590" sldId="263"/>
            <ac:spMk id="8" creationId="{C31F6146-7307-51DA-5F86-8E07A3D00857}"/>
          </ac:spMkLst>
        </pc:spChg>
        <pc:spChg chg="add del mod">
          <ac:chgData name="Aparna Gupta" userId="c327a2f2bfbb81c7" providerId="LiveId" clId="{E406D7FD-1FF0-456A-B3D5-3BDED9368AEA}" dt="2023-05-23T13:42:44.998" v="2353" actId="478"/>
          <ac:spMkLst>
            <pc:docMk/>
            <pc:sldMk cId="627911590" sldId="263"/>
            <ac:spMk id="10" creationId="{F6A51CCB-3DAD-7549-7E2F-EB4AF40FADF6}"/>
          </ac:spMkLst>
        </pc:spChg>
        <pc:spChg chg="add del mod">
          <ac:chgData name="Aparna Gupta" userId="c327a2f2bfbb81c7" providerId="LiveId" clId="{E406D7FD-1FF0-456A-B3D5-3BDED9368AEA}" dt="2023-05-23T13:42:57.964" v="2355" actId="478"/>
          <ac:spMkLst>
            <pc:docMk/>
            <pc:sldMk cId="627911590" sldId="263"/>
            <ac:spMk id="12" creationId="{4831805F-08A1-D88C-D5A8-3B6307694883}"/>
          </ac:spMkLst>
        </pc:spChg>
        <pc:spChg chg="add del mod">
          <ac:chgData name="Aparna Gupta" userId="c327a2f2bfbb81c7" providerId="LiveId" clId="{E406D7FD-1FF0-456A-B3D5-3BDED9368AEA}" dt="2023-05-23T13:43:01.615" v="2356" actId="478"/>
          <ac:spMkLst>
            <pc:docMk/>
            <pc:sldMk cId="627911590" sldId="263"/>
            <ac:spMk id="14" creationId="{706094EA-51BF-BC36-2D5B-8E1C32C4CDD4}"/>
          </ac:spMkLst>
        </pc:spChg>
        <pc:spChg chg="add del mod">
          <ac:chgData name="Aparna Gupta" userId="c327a2f2bfbb81c7" providerId="LiveId" clId="{E406D7FD-1FF0-456A-B3D5-3BDED9368AEA}" dt="2023-05-23T13:43:10.492" v="2358" actId="478"/>
          <ac:spMkLst>
            <pc:docMk/>
            <pc:sldMk cId="627911590" sldId="263"/>
            <ac:spMk id="16" creationId="{800963E0-DD7A-FADF-0BF2-3B316198C003}"/>
          </ac:spMkLst>
        </pc:spChg>
        <pc:spChg chg="add del mod">
          <ac:chgData name="Aparna Gupta" userId="c327a2f2bfbb81c7" providerId="LiveId" clId="{E406D7FD-1FF0-456A-B3D5-3BDED9368AEA}" dt="2023-05-23T13:43:16.767" v="2361" actId="478"/>
          <ac:spMkLst>
            <pc:docMk/>
            <pc:sldMk cId="627911590" sldId="263"/>
            <ac:spMk id="18" creationId="{1D6D8356-9B4A-499C-121C-29BF123DDE84}"/>
          </ac:spMkLst>
        </pc:spChg>
        <pc:spChg chg="add del mod">
          <ac:chgData name="Aparna Gupta" userId="c327a2f2bfbb81c7" providerId="LiveId" clId="{E406D7FD-1FF0-456A-B3D5-3BDED9368AEA}" dt="2023-05-23T13:43:24.741" v="2364" actId="478"/>
          <ac:spMkLst>
            <pc:docMk/>
            <pc:sldMk cId="627911590" sldId="263"/>
            <ac:spMk id="20" creationId="{CACC0399-439C-E536-4186-CAAE52A55571}"/>
          </ac:spMkLst>
        </pc:spChg>
        <pc:spChg chg="del mod">
          <ac:chgData name="Aparna Gupta" userId="c327a2f2bfbb81c7" providerId="LiveId" clId="{E406D7FD-1FF0-456A-B3D5-3BDED9368AEA}" dt="2023-05-23T13:43:14.997" v="2359" actId="478"/>
          <ac:spMkLst>
            <pc:docMk/>
            <pc:sldMk cId="627911590" sldId="263"/>
            <ac:spMk id="22" creationId="{90EE4EC2-315F-4BCE-91FD-64A3D3AF94D2}"/>
          </ac:spMkLst>
        </pc:spChg>
        <pc:spChg chg="del mod">
          <ac:chgData name="Aparna Gupta" userId="c327a2f2bfbb81c7" providerId="LiveId" clId="{E406D7FD-1FF0-456A-B3D5-3BDED9368AEA}" dt="2023-05-23T13:46:47.176" v="2490" actId="478"/>
          <ac:spMkLst>
            <pc:docMk/>
            <pc:sldMk cId="627911590" sldId="263"/>
            <ac:spMk id="23" creationId="{41BDD77E-A892-4E87-9B6D-EF78B0038A44}"/>
          </ac:spMkLst>
        </pc:spChg>
        <pc:spChg chg="del mod">
          <ac:chgData name="Aparna Gupta" userId="c327a2f2bfbb81c7" providerId="LiveId" clId="{E406D7FD-1FF0-456A-B3D5-3BDED9368AEA}" dt="2023-05-23T13:43:19.974" v="2363" actId="478"/>
          <ac:spMkLst>
            <pc:docMk/>
            <pc:sldMk cId="627911590" sldId="263"/>
            <ac:spMk id="24" creationId="{4F05CFBF-1A7F-4C99-9321-EF2EF7BEF771}"/>
          </ac:spMkLst>
        </pc:spChg>
        <pc:spChg chg="del mod">
          <ac:chgData name="Aparna Gupta" userId="c327a2f2bfbb81c7" providerId="LiveId" clId="{E406D7FD-1FF0-456A-B3D5-3BDED9368AEA}" dt="2023-05-23T13:43:06.469" v="2357" actId="478"/>
          <ac:spMkLst>
            <pc:docMk/>
            <pc:sldMk cId="627911590" sldId="263"/>
            <ac:spMk id="25" creationId="{A8113FBA-9114-48D1-A189-9A1B7ABCF38A}"/>
          </ac:spMkLst>
        </pc:spChg>
        <pc:spChg chg="del mod">
          <ac:chgData name="Aparna Gupta" userId="c327a2f2bfbb81c7" providerId="LiveId" clId="{E406D7FD-1FF0-456A-B3D5-3BDED9368AEA}" dt="2023-05-23T13:42:23.457" v="2350" actId="478"/>
          <ac:spMkLst>
            <pc:docMk/>
            <pc:sldMk cId="627911590" sldId="263"/>
            <ac:spMk id="26" creationId="{E6AB6387-E6AE-46CB-8500-4F11FA6B44BA}"/>
          </ac:spMkLst>
        </pc:spChg>
        <pc:spChg chg="del mod">
          <ac:chgData name="Aparna Gupta" userId="c327a2f2bfbb81c7" providerId="LiveId" clId="{E406D7FD-1FF0-456A-B3D5-3BDED9368AEA}" dt="2023-05-23T13:42:52.625" v="2354" actId="478"/>
          <ac:spMkLst>
            <pc:docMk/>
            <pc:sldMk cId="627911590" sldId="263"/>
            <ac:spMk id="27" creationId="{8385ECC2-8A21-4825-96AB-97E7C4FB9A1A}"/>
          </ac:spMkLst>
        </pc:spChg>
        <pc:spChg chg="del mod">
          <ac:chgData name="Aparna Gupta" userId="c327a2f2bfbb81c7" providerId="LiveId" clId="{E406D7FD-1FF0-456A-B3D5-3BDED9368AEA}" dt="2023-05-23T13:42:36.985" v="2352" actId="478"/>
          <ac:spMkLst>
            <pc:docMk/>
            <pc:sldMk cId="627911590" sldId="263"/>
            <ac:spMk id="28" creationId="{9BB8B2E0-57A3-43A4-859A-28669F14F8FE}"/>
          </ac:spMkLst>
        </pc:spChg>
        <pc:spChg chg="add del mod">
          <ac:chgData name="Aparna Gupta" userId="c327a2f2bfbb81c7" providerId="LiveId" clId="{E406D7FD-1FF0-456A-B3D5-3BDED9368AEA}" dt="2023-05-23T13:46:52.348" v="2491" actId="478"/>
          <ac:spMkLst>
            <pc:docMk/>
            <pc:sldMk cId="627911590" sldId="263"/>
            <ac:spMk id="29" creationId="{90D5B551-5916-1911-E280-A630C9B4643B}"/>
          </ac:spMkLst>
        </pc:spChg>
        <pc:spChg chg="add mod">
          <ac:chgData name="Aparna Gupta" userId="c327a2f2bfbb81c7" providerId="LiveId" clId="{E406D7FD-1FF0-456A-B3D5-3BDED9368AEA}" dt="2023-05-23T13:53:33.092" v="3070" actId="20577"/>
          <ac:spMkLst>
            <pc:docMk/>
            <pc:sldMk cId="627911590" sldId="263"/>
            <ac:spMk id="30" creationId="{6235590C-9B53-96CD-86D4-3BF9B26A2ADA}"/>
          </ac:spMkLst>
        </pc:spChg>
      </pc:sldChg>
      <pc:sldChg chg="delSp modSp mod">
        <pc:chgData name="Aparna Gupta" userId="c327a2f2bfbb81c7" providerId="LiveId" clId="{E406D7FD-1FF0-456A-B3D5-3BDED9368AEA}" dt="2023-05-23T13:56:05.949" v="3155" actId="20577"/>
        <pc:sldMkLst>
          <pc:docMk/>
          <pc:sldMk cId="1346372204" sldId="264"/>
        </pc:sldMkLst>
        <pc:spChg chg="mod">
          <ac:chgData name="Aparna Gupta" userId="c327a2f2bfbb81c7" providerId="LiveId" clId="{E406D7FD-1FF0-456A-B3D5-3BDED9368AEA}" dt="2023-05-23T13:55:50.442" v="3118" actId="113"/>
          <ac:spMkLst>
            <pc:docMk/>
            <pc:sldMk cId="1346372204" sldId="264"/>
            <ac:spMk id="2" creationId="{537E1C88-627C-4655-A4FB-0BB02EDB078A}"/>
          </ac:spMkLst>
        </pc:spChg>
        <pc:spChg chg="mod">
          <ac:chgData name="Aparna Gupta" userId="c327a2f2bfbb81c7" providerId="LiveId" clId="{E406D7FD-1FF0-456A-B3D5-3BDED9368AEA}" dt="2023-05-23T13:56:05.949" v="3155" actId="20577"/>
          <ac:spMkLst>
            <pc:docMk/>
            <pc:sldMk cId="1346372204" sldId="264"/>
            <ac:spMk id="3" creationId="{033634FE-ADF0-4BC3-A0A9-447EA9DD096B}"/>
          </ac:spMkLst>
        </pc:spChg>
        <pc:spChg chg="del mod">
          <ac:chgData name="Aparna Gupta" userId="c327a2f2bfbb81c7" providerId="LiveId" clId="{E406D7FD-1FF0-456A-B3D5-3BDED9368AEA}" dt="2023-05-23T13:54:52.001" v="3107" actId="478"/>
          <ac:spMkLst>
            <pc:docMk/>
            <pc:sldMk cId="1346372204" sldId="264"/>
            <ac:spMk id="4" creationId="{BD0AD2EB-86EE-409B-A978-A2CA82E37880}"/>
          </ac:spMkLst>
        </pc:spChg>
        <pc:spChg chg="del mod">
          <ac:chgData name="Aparna Gupta" userId="c327a2f2bfbb81c7" providerId="LiveId" clId="{E406D7FD-1FF0-456A-B3D5-3BDED9368AEA}" dt="2023-05-23T13:54:55.704" v="3108" actId="478"/>
          <ac:spMkLst>
            <pc:docMk/>
            <pc:sldMk cId="1346372204" sldId="264"/>
            <ac:spMk id="5" creationId="{81531A96-6BD3-4FD2-9B51-3CBB43DADCC8}"/>
          </ac:spMkLst>
        </pc:spChg>
        <pc:spChg chg="mod">
          <ac:chgData name="Aparna Gupta" userId="c327a2f2bfbb81c7" providerId="LiveId" clId="{E406D7FD-1FF0-456A-B3D5-3BDED9368AEA}" dt="2023-05-23T12:58:13.954" v="3"/>
          <ac:spMkLst>
            <pc:docMk/>
            <pc:sldMk cId="1346372204" sldId="264"/>
            <ac:spMk id="6" creationId="{6AB5FBE9-888B-4FE5-8AC6-FB80C5520650}"/>
          </ac:spMkLst>
        </pc:spChg>
      </pc:sldChg>
      <pc:sldChg chg="addSp delSp modSp mod modNotesTx">
        <pc:chgData name="Aparna Gupta" userId="c327a2f2bfbb81c7" providerId="LiveId" clId="{E406D7FD-1FF0-456A-B3D5-3BDED9368AEA}" dt="2023-05-23T16:24:52.674" v="8008" actId="20577"/>
        <pc:sldMkLst>
          <pc:docMk/>
          <pc:sldMk cId="4151694508" sldId="268"/>
        </pc:sldMkLst>
        <pc:spChg chg="add del mod">
          <ac:chgData name="Aparna Gupta" userId="c327a2f2bfbb81c7" providerId="LiveId" clId="{E406D7FD-1FF0-456A-B3D5-3BDED9368AEA}" dt="2023-05-23T15:35:37.530" v="6228" actId="478"/>
          <ac:spMkLst>
            <pc:docMk/>
            <pc:sldMk cId="4151694508" sldId="268"/>
            <ac:spMk id="3" creationId="{9696F0C1-66BB-F60E-F72B-F6A6BB211310}"/>
          </ac:spMkLst>
        </pc:spChg>
        <pc:spChg chg="mod">
          <ac:chgData name="Aparna Gupta" userId="c327a2f2bfbb81c7" providerId="LiveId" clId="{E406D7FD-1FF0-456A-B3D5-3BDED9368AEA}" dt="2023-05-23T15:55:48.756" v="7537" actId="1076"/>
          <ac:spMkLst>
            <pc:docMk/>
            <pc:sldMk cId="4151694508" sldId="268"/>
            <ac:spMk id="4" creationId="{FAD2AE59-5630-4D5C-83A9-4CDEF4D7DCFB}"/>
          </ac:spMkLst>
        </pc:spChg>
        <pc:spChg chg="del mod">
          <ac:chgData name="Aparna Gupta" userId="c327a2f2bfbb81c7" providerId="LiveId" clId="{E406D7FD-1FF0-456A-B3D5-3BDED9368AEA}" dt="2023-05-23T15:35:42.777" v="6230" actId="478"/>
          <ac:spMkLst>
            <pc:docMk/>
            <pc:sldMk cId="4151694508" sldId="268"/>
            <ac:spMk id="5" creationId="{F8657664-A458-4DDD-ACC2-1D87FCD6FCA9}"/>
          </ac:spMkLst>
        </pc:spChg>
        <pc:spChg chg="mod">
          <ac:chgData name="Aparna Gupta" userId="c327a2f2bfbb81c7" providerId="LiveId" clId="{E406D7FD-1FF0-456A-B3D5-3BDED9368AEA}" dt="2023-05-23T16:02:55.329" v="7755" actId="115"/>
          <ac:spMkLst>
            <pc:docMk/>
            <pc:sldMk cId="4151694508" sldId="268"/>
            <ac:spMk id="6" creationId="{5A6B31B0-7B84-475D-961F-09C0191F91A2}"/>
          </ac:spMkLst>
        </pc:spChg>
        <pc:spChg chg="del mod">
          <ac:chgData name="Aparna Gupta" userId="c327a2f2bfbb81c7" providerId="LiveId" clId="{E406D7FD-1FF0-456A-B3D5-3BDED9368AEA}" dt="2023-05-23T15:35:35.453" v="6227" actId="478"/>
          <ac:spMkLst>
            <pc:docMk/>
            <pc:sldMk cId="4151694508" sldId="268"/>
            <ac:spMk id="7" creationId="{578017FE-712E-4E95-B483-B700F1AA4B2A}"/>
          </ac:spMkLst>
        </pc:spChg>
        <pc:spChg chg="del mod">
          <ac:chgData name="Aparna Gupta" userId="c327a2f2bfbb81c7" providerId="LiveId" clId="{E406D7FD-1FF0-456A-B3D5-3BDED9368AEA}" dt="2023-05-23T15:35:52.112" v="6232" actId="478"/>
          <ac:spMkLst>
            <pc:docMk/>
            <pc:sldMk cId="4151694508" sldId="268"/>
            <ac:spMk id="8" creationId="{813F3455-E568-40C9-9F4D-8C89F4CD95F8}"/>
          </ac:spMkLst>
        </pc:spChg>
        <pc:spChg chg="add del mod">
          <ac:chgData name="Aparna Gupta" userId="c327a2f2bfbb81c7" providerId="LiveId" clId="{E406D7FD-1FF0-456A-B3D5-3BDED9368AEA}" dt="2023-05-23T15:35:47.729" v="6231" actId="478"/>
          <ac:spMkLst>
            <pc:docMk/>
            <pc:sldMk cId="4151694508" sldId="268"/>
            <ac:spMk id="10" creationId="{7507DF87-7F92-09C8-001D-2E3CA5CE583E}"/>
          </ac:spMkLst>
        </pc:spChg>
        <pc:spChg chg="add del mod">
          <ac:chgData name="Aparna Gupta" userId="c327a2f2bfbb81c7" providerId="LiveId" clId="{E406D7FD-1FF0-456A-B3D5-3BDED9368AEA}" dt="2023-05-23T15:35:58.237" v="6233" actId="478"/>
          <ac:spMkLst>
            <pc:docMk/>
            <pc:sldMk cId="4151694508" sldId="268"/>
            <ac:spMk id="12" creationId="{13227C06-E2C2-C940-0BD0-3E0F003A9629}"/>
          </ac:spMkLst>
        </pc:spChg>
        <pc:spChg chg="del mod">
          <ac:chgData name="Aparna Gupta" userId="c327a2f2bfbb81c7" providerId="LiveId" clId="{E406D7FD-1FF0-456A-B3D5-3BDED9368AEA}" dt="2023-05-23T15:38:26.828" v="6240" actId="478"/>
          <ac:spMkLst>
            <pc:docMk/>
            <pc:sldMk cId="4151694508" sldId="268"/>
            <ac:spMk id="23" creationId="{E3DFBE3A-6329-4424-BCE9-1661811C2296}"/>
          </ac:spMkLst>
        </pc:spChg>
        <pc:spChg chg="del mod">
          <ac:chgData name="Aparna Gupta" userId="c327a2f2bfbb81c7" providerId="LiveId" clId="{E406D7FD-1FF0-456A-B3D5-3BDED9368AEA}" dt="2023-05-23T15:36:04.005" v="6234" actId="478"/>
          <ac:spMkLst>
            <pc:docMk/>
            <pc:sldMk cId="4151694508" sldId="268"/>
            <ac:spMk id="24" creationId="{E8C12A0D-F4F0-42DA-9829-6FC870648BEB}"/>
          </ac:spMkLst>
        </pc:spChg>
        <pc:spChg chg="del mod">
          <ac:chgData name="Aparna Gupta" userId="c327a2f2bfbb81c7" providerId="LiveId" clId="{E406D7FD-1FF0-456A-B3D5-3BDED9368AEA}" dt="2023-05-23T15:36:28.860" v="6236" actId="478"/>
          <ac:spMkLst>
            <pc:docMk/>
            <pc:sldMk cId="4151694508" sldId="268"/>
            <ac:spMk id="25" creationId="{192F5D44-F3E7-4917-B2F7-31AFADC9C7FF}"/>
          </ac:spMkLst>
        </pc:spChg>
      </pc:sldChg>
      <pc:sldChg chg="addSp delSp modSp mod setBg modNotesTx">
        <pc:chgData name="Aparna Gupta" userId="c327a2f2bfbb81c7" providerId="LiveId" clId="{E406D7FD-1FF0-456A-B3D5-3BDED9368AEA}" dt="2023-05-23T16:56:11.099" v="9652" actId="12"/>
        <pc:sldMkLst>
          <pc:docMk/>
          <pc:sldMk cId="460935096" sldId="271"/>
        </pc:sldMkLst>
        <pc:spChg chg="add del mod">
          <ac:chgData name="Aparna Gupta" userId="c327a2f2bfbb81c7" providerId="LiveId" clId="{E406D7FD-1FF0-456A-B3D5-3BDED9368AEA}" dt="2023-05-23T16:37:50.207" v="8703" actId="478"/>
          <ac:spMkLst>
            <pc:docMk/>
            <pc:sldMk cId="460935096" sldId="271"/>
            <ac:spMk id="3" creationId="{A5B707A6-E599-B1D2-2F0C-9163983C03A4}"/>
          </ac:spMkLst>
        </pc:spChg>
        <pc:spChg chg="mod">
          <ac:chgData name="Aparna Gupta" userId="c327a2f2bfbb81c7" providerId="LiveId" clId="{E406D7FD-1FF0-456A-B3D5-3BDED9368AEA}" dt="2023-05-23T16:39:45.928" v="8761" actId="1076"/>
          <ac:spMkLst>
            <pc:docMk/>
            <pc:sldMk cId="460935096" sldId="271"/>
            <ac:spMk id="4" creationId="{971188AF-1B8F-40DD-90B1-DC0F52BA46BA}"/>
          </ac:spMkLst>
        </pc:spChg>
        <pc:spChg chg="add del mod">
          <ac:chgData name="Aparna Gupta" userId="c327a2f2bfbb81c7" providerId="LiveId" clId="{E406D7FD-1FF0-456A-B3D5-3BDED9368AEA}" dt="2023-05-23T16:38:00.742" v="8706" actId="478"/>
          <ac:spMkLst>
            <pc:docMk/>
            <pc:sldMk cId="460935096" sldId="271"/>
            <ac:spMk id="6" creationId="{424C3ED9-0887-4FF8-77E7-0FF8DAFD09B3}"/>
          </ac:spMkLst>
        </pc:spChg>
        <pc:spChg chg="del mod">
          <ac:chgData name="Aparna Gupta" userId="c327a2f2bfbb81c7" providerId="LiveId" clId="{E406D7FD-1FF0-456A-B3D5-3BDED9368AEA}" dt="2023-05-23T16:37:50.207" v="8703" actId="478"/>
          <ac:spMkLst>
            <pc:docMk/>
            <pc:sldMk cId="460935096" sldId="271"/>
            <ac:spMk id="7" creationId="{AC6715B5-2190-4A3A-B45B-26A2669D1708}"/>
          </ac:spMkLst>
        </pc:spChg>
        <pc:spChg chg="del mod">
          <ac:chgData name="Aparna Gupta" userId="c327a2f2bfbb81c7" providerId="LiveId" clId="{E406D7FD-1FF0-456A-B3D5-3BDED9368AEA}" dt="2023-05-23T16:37:39.701" v="8702" actId="478"/>
          <ac:spMkLst>
            <pc:docMk/>
            <pc:sldMk cId="460935096" sldId="271"/>
            <ac:spMk id="9" creationId="{C54CD4A7-4E1A-4902-993B-81A396A3670C}"/>
          </ac:spMkLst>
        </pc:spChg>
        <pc:spChg chg="add del mod">
          <ac:chgData name="Aparna Gupta" userId="c327a2f2bfbb81c7" providerId="LiveId" clId="{E406D7FD-1FF0-456A-B3D5-3BDED9368AEA}" dt="2023-05-23T16:37:54.169" v="8704" actId="478"/>
          <ac:spMkLst>
            <pc:docMk/>
            <pc:sldMk cId="460935096" sldId="271"/>
            <ac:spMk id="10" creationId="{B99F8710-7327-9DCF-4308-ABC08F728678}"/>
          </ac:spMkLst>
        </pc:spChg>
        <pc:spChg chg="mod">
          <ac:chgData name="Aparna Gupta" userId="c327a2f2bfbb81c7" providerId="LiveId" clId="{E406D7FD-1FF0-456A-B3D5-3BDED9368AEA}" dt="2023-05-23T16:56:11.099" v="9652" actId="12"/>
          <ac:spMkLst>
            <pc:docMk/>
            <pc:sldMk cId="460935096" sldId="271"/>
            <ac:spMk id="12" creationId="{9637FD5B-C365-4A61-B1ED-ACD08F00805E}"/>
          </ac:spMkLst>
        </pc:spChg>
        <pc:spChg chg="add del mod">
          <ac:chgData name="Aparna Gupta" userId="c327a2f2bfbb81c7" providerId="LiveId" clId="{E406D7FD-1FF0-456A-B3D5-3BDED9368AEA}" dt="2023-05-23T16:37:57.078" v="8705" actId="478"/>
          <ac:spMkLst>
            <pc:docMk/>
            <pc:sldMk cId="460935096" sldId="271"/>
            <ac:spMk id="14" creationId="{44132DE5-2D16-9249-F184-FFF106BDAD2C}"/>
          </ac:spMkLst>
        </pc:spChg>
        <pc:spChg chg="del mod">
          <ac:chgData name="Aparna Gupta" userId="c327a2f2bfbb81c7" providerId="LiveId" clId="{E406D7FD-1FF0-456A-B3D5-3BDED9368AEA}" dt="2023-05-23T16:37:50.207" v="8703" actId="478"/>
          <ac:spMkLst>
            <pc:docMk/>
            <pc:sldMk cId="460935096" sldId="271"/>
            <ac:spMk id="32" creationId="{E9EBB125-3717-454C-B67A-6062EA38DBCB}"/>
          </ac:spMkLst>
        </pc:spChg>
        <pc:spChg chg="del mod">
          <ac:chgData name="Aparna Gupta" userId="c327a2f2bfbb81c7" providerId="LiveId" clId="{E406D7FD-1FF0-456A-B3D5-3BDED9368AEA}" dt="2023-05-23T16:37:50.207" v="8703" actId="478"/>
          <ac:spMkLst>
            <pc:docMk/>
            <pc:sldMk cId="460935096" sldId="271"/>
            <ac:spMk id="33" creationId="{199BD19A-6E75-40A9-B2F6-ACE9757F9F17}"/>
          </ac:spMkLst>
        </pc:spChg>
        <pc:spChg chg="mod">
          <ac:chgData name="Aparna Gupta" userId="c327a2f2bfbb81c7" providerId="LiveId" clId="{E406D7FD-1FF0-456A-B3D5-3BDED9368AEA}" dt="2023-05-23T12:58:13.954" v="3"/>
          <ac:spMkLst>
            <pc:docMk/>
            <pc:sldMk cId="460935096" sldId="271"/>
            <ac:spMk id="34" creationId="{6B5C6981-F34F-439A-B2E5-6227C9257FA1}"/>
          </ac:spMkLst>
        </pc:spChg>
        <pc:graphicFrameChg chg="del">
          <ac:chgData name="Aparna Gupta" userId="c327a2f2bfbb81c7" providerId="LiveId" clId="{E406D7FD-1FF0-456A-B3D5-3BDED9368AEA}" dt="2023-05-23T16:37:50.207" v="8703" actId="478"/>
          <ac:graphicFrameMkLst>
            <pc:docMk/>
            <pc:sldMk cId="460935096" sldId="271"/>
            <ac:graphicFrameMk id="11" creationId="{1CA23F63-61EC-4BE5-8A2D-0A89EBD54F67}"/>
          </ac:graphicFrameMkLst>
        </pc:graphicFrameChg>
        <pc:graphicFrameChg chg="del">
          <ac:chgData name="Aparna Gupta" userId="c327a2f2bfbb81c7" providerId="LiveId" clId="{E406D7FD-1FF0-456A-B3D5-3BDED9368AEA}" dt="2023-05-23T16:37:50.207" v="8703" actId="478"/>
          <ac:graphicFrameMkLst>
            <pc:docMk/>
            <pc:sldMk cId="460935096" sldId="271"/>
            <ac:graphicFrameMk id="27" creationId="{864E5252-A4EE-4C7C-AF7F-132ED2B8ECD8}"/>
          </ac:graphicFrameMkLst>
        </pc:graphicFrameChg>
      </pc:sldChg>
      <pc:sldChg chg="modSp del">
        <pc:chgData name="Aparna Gupta" userId="c327a2f2bfbb81c7" providerId="LiveId" clId="{E406D7FD-1FF0-456A-B3D5-3BDED9368AEA}" dt="2023-05-23T16:58:53.234" v="9981" actId="47"/>
        <pc:sldMkLst>
          <pc:docMk/>
          <pc:sldMk cId="1386261083" sldId="272"/>
        </pc:sldMkLst>
        <pc:spChg chg="mod">
          <ac:chgData name="Aparna Gupta" userId="c327a2f2bfbb81c7" providerId="LiveId" clId="{E406D7FD-1FF0-456A-B3D5-3BDED9368AEA}" dt="2023-05-23T12:58:13.954" v="3"/>
          <ac:spMkLst>
            <pc:docMk/>
            <pc:sldMk cId="1386261083" sldId="272"/>
            <ac:spMk id="2" creationId="{F858CBB6-3E1C-47C3-8FD3-76E467E37220}"/>
          </ac:spMkLst>
        </pc:spChg>
        <pc:spChg chg="mod">
          <ac:chgData name="Aparna Gupta" userId="c327a2f2bfbb81c7" providerId="LiveId" clId="{E406D7FD-1FF0-456A-B3D5-3BDED9368AEA}" dt="2023-05-23T12:58:13.954" v="3"/>
          <ac:spMkLst>
            <pc:docMk/>
            <pc:sldMk cId="1386261083" sldId="272"/>
            <ac:spMk id="4" creationId="{186EAA5E-3E3A-409F-A421-F53741918486}"/>
          </ac:spMkLst>
        </pc:spChg>
        <pc:spChg chg="mod">
          <ac:chgData name="Aparna Gupta" userId="c327a2f2bfbb81c7" providerId="LiveId" clId="{E406D7FD-1FF0-456A-B3D5-3BDED9368AEA}" dt="2023-05-23T12:58:13.954" v="3"/>
          <ac:spMkLst>
            <pc:docMk/>
            <pc:sldMk cId="1386261083" sldId="272"/>
            <ac:spMk id="5" creationId="{1F900204-405E-4560-819C-434FF6C45019}"/>
          </ac:spMkLst>
        </pc:spChg>
        <pc:spChg chg="mod">
          <ac:chgData name="Aparna Gupta" userId="c327a2f2bfbb81c7" providerId="LiveId" clId="{E406D7FD-1FF0-456A-B3D5-3BDED9368AEA}" dt="2023-05-23T12:58:13.954" v="3"/>
          <ac:spMkLst>
            <pc:docMk/>
            <pc:sldMk cId="1386261083" sldId="272"/>
            <ac:spMk id="7" creationId="{E016A120-88C7-4911-9035-81E321D67395}"/>
          </ac:spMkLst>
        </pc:spChg>
        <pc:spChg chg="mod">
          <ac:chgData name="Aparna Gupta" userId="c327a2f2bfbb81c7" providerId="LiveId" clId="{E406D7FD-1FF0-456A-B3D5-3BDED9368AEA}" dt="2023-05-23T12:58:13.954" v="3"/>
          <ac:spMkLst>
            <pc:docMk/>
            <pc:sldMk cId="1386261083" sldId="272"/>
            <ac:spMk id="8" creationId="{C33D07E9-A00F-441F-A19A-C2C489A92299}"/>
          </ac:spMkLst>
        </pc:spChg>
        <pc:spChg chg="mod">
          <ac:chgData name="Aparna Gupta" userId="c327a2f2bfbb81c7" providerId="LiveId" clId="{E406D7FD-1FF0-456A-B3D5-3BDED9368AEA}" dt="2023-05-23T12:58:13.954" v="3"/>
          <ac:spMkLst>
            <pc:docMk/>
            <pc:sldMk cId="1386261083" sldId="272"/>
            <ac:spMk id="10" creationId="{36998623-CD6E-4F07-82C7-711073B5C971}"/>
          </ac:spMkLst>
        </pc:spChg>
        <pc:spChg chg="mod">
          <ac:chgData name="Aparna Gupta" userId="c327a2f2bfbb81c7" providerId="LiveId" clId="{E406D7FD-1FF0-456A-B3D5-3BDED9368AEA}" dt="2023-05-23T12:58:13.954" v="3"/>
          <ac:spMkLst>
            <pc:docMk/>
            <pc:sldMk cId="1386261083" sldId="272"/>
            <ac:spMk id="11" creationId="{37D13AAE-496F-4AD6-9898-9FB30ADDC616}"/>
          </ac:spMkLst>
        </pc:spChg>
        <pc:spChg chg="mod">
          <ac:chgData name="Aparna Gupta" userId="c327a2f2bfbb81c7" providerId="LiveId" clId="{E406D7FD-1FF0-456A-B3D5-3BDED9368AEA}" dt="2023-05-23T12:58:13.954" v="3"/>
          <ac:spMkLst>
            <pc:docMk/>
            <pc:sldMk cId="1386261083" sldId="272"/>
            <ac:spMk id="13" creationId="{4560C212-98A3-4513-8BBF-0BA514C705C8}"/>
          </ac:spMkLst>
        </pc:spChg>
        <pc:spChg chg="mod">
          <ac:chgData name="Aparna Gupta" userId="c327a2f2bfbb81c7" providerId="LiveId" clId="{E406D7FD-1FF0-456A-B3D5-3BDED9368AEA}" dt="2023-05-23T12:58:13.954" v="3"/>
          <ac:spMkLst>
            <pc:docMk/>
            <pc:sldMk cId="1386261083" sldId="272"/>
            <ac:spMk id="14" creationId="{662090AE-B52C-4B7E-8BBC-06B8CC8CBE5C}"/>
          </ac:spMkLst>
        </pc:spChg>
        <pc:spChg chg="mod">
          <ac:chgData name="Aparna Gupta" userId="c327a2f2bfbb81c7" providerId="LiveId" clId="{E406D7FD-1FF0-456A-B3D5-3BDED9368AEA}" dt="2023-05-23T12:58:13.954" v="3"/>
          <ac:spMkLst>
            <pc:docMk/>
            <pc:sldMk cId="1386261083" sldId="272"/>
            <ac:spMk id="25" creationId="{30EE1282-C186-4186-81BA-B5AF1F1BCE1A}"/>
          </ac:spMkLst>
        </pc:spChg>
        <pc:spChg chg="mod">
          <ac:chgData name="Aparna Gupta" userId="c327a2f2bfbb81c7" providerId="LiveId" clId="{E406D7FD-1FF0-456A-B3D5-3BDED9368AEA}" dt="2023-05-23T12:58:13.954" v="3"/>
          <ac:spMkLst>
            <pc:docMk/>
            <pc:sldMk cId="1386261083" sldId="272"/>
            <ac:spMk id="26" creationId="{475DB075-B851-4F39-BA9F-B73949568323}"/>
          </ac:spMkLst>
        </pc:spChg>
        <pc:spChg chg="mod">
          <ac:chgData name="Aparna Gupta" userId="c327a2f2bfbb81c7" providerId="LiveId" clId="{E406D7FD-1FF0-456A-B3D5-3BDED9368AEA}" dt="2023-05-23T12:58:13.954" v="3"/>
          <ac:spMkLst>
            <pc:docMk/>
            <pc:sldMk cId="1386261083" sldId="272"/>
            <ac:spMk id="27" creationId="{2966A2AB-239B-430D-8FC5-15939706D066}"/>
          </ac:spMkLst>
        </pc:spChg>
        <pc:picChg chg="mod">
          <ac:chgData name="Aparna Gupta" userId="c327a2f2bfbb81c7" providerId="LiveId" clId="{E406D7FD-1FF0-456A-B3D5-3BDED9368AEA}" dt="2023-05-23T12:58:13.954" v="3"/>
          <ac:picMkLst>
            <pc:docMk/>
            <pc:sldMk cId="1386261083" sldId="272"/>
            <ac:picMk id="18" creationId="{A29F69E9-F6FB-4FAB-A0B0-4C51160EB665}"/>
          </ac:picMkLst>
        </pc:picChg>
        <pc:picChg chg="mod">
          <ac:chgData name="Aparna Gupta" userId="c327a2f2bfbb81c7" providerId="LiveId" clId="{E406D7FD-1FF0-456A-B3D5-3BDED9368AEA}" dt="2023-05-23T12:58:13.954" v="3"/>
          <ac:picMkLst>
            <pc:docMk/>
            <pc:sldMk cId="1386261083" sldId="272"/>
            <ac:picMk id="20" creationId="{690CDA68-0D57-4F68-AFBF-96B7995ADBD7}"/>
          </ac:picMkLst>
        </pc:picChg>
        <pc:picChg chg="mod">
          <ac:chgData name="Aparna Gupta" userId="c327a2f2bfbb81c7" providerId="LiveId" clId="{E406D7FD-1FF0-456A-B3D5-3BDED9368AEA}" dt="2023-05-23T12:58:13.954" v="3"/>
          <ac:picMkLst>
            <pc:docMk/>
            <pc:sldMk cId="1386261083" sldId="272"/>
            <ac:picMk id="22" creationId="{C35ADEBC-00B6-4A47-8274-08DBCA2D10C7}"/>
          </ac:picMkLst>
        </pc:picChg>
        <pc:picChg chg="mod">
          <ac:chgData name="Aparna Gupta" userId="c327a2f2bfbb81c7" providerId="LiveId" clId="{E406D7FD-1FF0-456A-B3D5-3BDED9368AEA}" dt="2023-05-23T12:58:13.954" v="3"/>
          <ac:picMkLst>
            <pc:docMk/>
            <pc:sldMk cId="1386261083" sldId="272"/>
            <ac:picMk id="24" creationId="{C5E98411-8320-41C1-B774-8A9CDCFADD1E}"/>
          </ac:picMkLst>
        </pc:picChg>
      </pc:sldChg>
      <pc:sldChg chg="modSp del">
        <pc:chgData name="Aparna Gupta" userId="c327a2f2bfbb81c7" providerId="LiveId" clId="{E406D7FD-1FF0-456A-B3D5-3BDED9368AEA}" dt="2023-05-23T16:58:43.435" v="9979" actId="47"/>
        <pc:sldMkLst>
          <pc:docMk/>
          <pc:sldMk cId="2369402306" sldId="273"/>
        </pc:sldMkLst>
        <pc:spChg chg="mod">
          <ac:chgData name="Aparna Gupta" userId="c327a2f2bfbb81c7" providerId="LiveId" clId="{E406D7FD-1FF0-456A-B3D5-3BDED9368AEA}" dt="2023-05-23T12:58:13.954" v="3"/>
          <ac:spMkLst>
            <pc:docMk/>
            <pc:sldMk cId="2369402306" sldId="273"/>
            <ac:spMk id="2" creationId="{06E719DB-D6DF-4D0C-9164-039C04B146DA}"/>
          </ac:spMkLst>
        </pc:spChg>
        <pc:spChg chg="mod">
          <ac:chgData name="Aparna Gupta" userId="c327a2f2bfbb81c7" providerId="LiveId" clId="{E406D7FD-1FF0-456A-B3D5-3BDED9368AEA}" dt="2023-05-23T12:58:13.954" v="3"/>
          <ac:spMkLst>
            <pc:docMk/>
            <pc:sldMk cId="2369402306" sldId="273"/>
            <ac:spMk id="5" creationId="{101B65AC-607F-41E3-B834-929E87597DB6}"/>
          </ac:spMkLst>
        </pc:spChg>
        <pc:spChg chg="mod">
          <ac:chgData name="Aparna Gupta" userId="c327a2f2bfbb81c7" providerId="LiveId" clId="{E406D7FD-1FF0-456A-B3D5-3BDED9368AEA}" dt="2023-05-23T12:58:13.954" v="3"/>
          <ac:spMkLst>
            <pc:docMk/>
            <pc:sldMk cId="2369402306" sldId="273"/>
            <ac:spMk id="105" creationId="{C0115D94-C7BC-4335-BAD7-8D8ED290BC82}"/>
          </ac:spMkLst>
        </pc:spChg>
        <pc:spChg chg="mod">
          <ac:chgData name="Aparna Gupta" userId="c327a2f2bfbb81c7" providerId="LiveId" clId="{E406D7FD-1FF0-456A-B3D5-3BDED9368AEA}" dt="2023-05-23T12:58:13.954" v="3"/>
          <ac:spMkLst>
            <pc:docMk/>
            <pc:sldMk cId="2369402306" sldId="273"/>
            <ac:spMk id="108" creationId="{63F9EB3C-9071-4DFA-B753-4B00630DAB15}"/>
          </ac:spMkLst>
        </pc:spChg>
        <pc:spChg chg="mod">
          <ac:chgData name="Aparna Gupta" userId="c327a2f2bfbb81c7" providerId="LiveId" clId="{E406D7FD-1FF0-456A-B3D5-3BDED9368AEA}" dt="2023-05-23T12:58:13.954" v="3"/>
          <ac:spMkLst>
            <pc:docMk/>
            <pc:sldMk cId="2369402306" sldId="273"/>
            <ac:spMk id="111" creationId="{D5B53DE2-EE01-4DD5-92A1-4B57F680DA0A}"/>
          </ac:spMkLst>
        </pc:spChg>
        <pc:spChg chg="mod">
          <ac:chgData name="Aparna Gupta" userId="c327a2f2bfbb81c7" providerId="LiveId" clId="{E406D7FD-1FF0-456A-B3D5-3BDED9368AEA}" dt="2023-05-23T12:58:13.954" v="3"/>
          <ac:spMkLst>
            <pc:docMk/>
            <pc:sldMk cId="2369402306" sldId="273"/>
            <ac:spMk id="114" creationId="{26B2DF49-E133-458E-A0A3-95699B807A37}"/>
          </ac:spMkLst>
        </pc:spChg>
        <pc:spChg chg="mod">
          <ac:chgData name="Aparna Gupta" userId="c327a2f2bfbb81c7" providerId="LiveId" clId="{E406D7FD-1FF0-456A-B3D5-3BDED9368AEA}" dt="2023-05-23T12:58:13.954" v="3"/>
          <ac:spMkLst>
            <pc:docMk/>
            <pc:sldMk cId="2369402306" sldId="273"/>
            <ac:spMk id="117" creationId="{D15A3296-4D71-494B-B254-97159DB72626}"/>
          </ac:spMkLst>
        </pc:spChg>
        <pc:spChg chg="mod">
          <ac:chgData name="Aparna Gupta" userId="c327a2f2bfbb81c7" providerId="LiveId" clId="{E406D7FD-1FF0-456A-B3D5-3BDED9368AEA}" dt="2023-05-23T12:58:13.954" v="3"/>
          <ac:spMkLst>
            <pc:docMk/>
            <pc:sldMk cId="2369402306" sldId="273"/>
            <ac:spMk id="120" creationId="{2957FF06-3763-4A35-B89C-DFDE9225C49E}"/>
          </ac:spMkLst>
        </pc:spChg>
        <pc:spChg chg="mod">
          <ac:chgData name="Aparna Gupta" userId="c327a2f2bfbb81c7" providerId="LiveId" clId="{E406D7FD-1FF0-456A-B3D5-3BDED9368AEA}" dt="2023-05-23T12:58:13.954" v="3"/>
          <ac:spMkLst>
            <pc:docMk/>
            <pc:sldMk cId="2369402306" sldId="273"/>
            <ac:spMk id="126" creationId="{C1295FA5-5D7E-4C71-8D41-7B2C1DD68969}"/>
          </ac:spMkLst>
        </pc:spChg>
        <pc:spChg chg="mod">
          <ac:chgData name="Aparna Gupta" userId="c327a2f2bfbb81c7" providerId="LiveId" clId="{E406D7FD-1FF0-456A-B3D5-3BDED9368AEA}" dt="2023-05-23T12:58:13.954" v="3"/>
          <ac:spMkLst>
            <pc:docMk/>
            <pc:sldMk cId="2369402306" sldId="273"/>
            <ac:spMk id="167" creationId="{34F3DF5B-5412-4826-8645-EEBA0D802C2D}"/>
          </ac:spMkLst>
        </pc:spChg>
        <pc:spChg chg="mod">
          <ac:chgData name="Aparna Gupta" userId="c327a2f2bfbb81c7" providerId="LiveId" clId="{E406D7FD-1FF0-456A-B3D5-3BDED9368AEA}" dt="2023-05-23T12:58:13.954" v="3"/>
          <ac:spMkLst>
            <pc:docMk/>
            <pc:sldMk cId="2369402306" sldId="273"/>
            <ac:spMk id="169" creationId="{FE80166A-20E8-411D-96BC-75FEEC4E0219}"/>
          </ac:spMkLst>
        </pc:spChg>
        <pc:spChg chg="mod">
          <ac:chgData name="Aparna Gupta" userId="c327a2f2bfbb81c7" providerId="LiveId" clId="{E406D7FD-1FF0-456A-B3D5-3BDED9368AEA}" dt="2023-05-23T12:58:13.954" v="3"/>
          <ac:spMkLst>
            <pc:docMk/>
            <pc:sldMk cId="2369402306" sldId="273"/>
            <ac:spMk id="170" creationId="{DD20772A-CDEF-4574-906A-1C9FE68DF2EF}"/>
          </ac:spMkLst>
        </pc:spChg>
        <pc:spChg chg="mod">
          <ac:chgData name="Aparna Gupta" userId="c327a2f2bfbb81c7" providerId="LiveId" clId="{E406D7FD-1FF0-456A-B3D5-3BDED9368AEA}" dt="2023-05-23T12:58:13.954" v="3"/>
          <ac:spMkLst>
            <pc:docMk/>
            <pc:sldMk cId="2369402306" sldId="273"/>
            <ac:spMk id="195" creationId="{B001DDFA-0453-47D8-9BD6-CB19AC5C2DEA}"/>
          </ac:spMkLst>
        </pc:spChg>
        <pc:spChg chg="mod">
          <ac:chgData name="Aparna Gupta" userId="c327a2f2bfbb81c7" providerId="LiveId" clId="{E406D7FD-1FF0-456A-B3D5-3BDED9368AEA}" dt="2023-05-23T12:58:13.954" v="3"/>
          <ac:spMkLst>
            <pc:docMk/>
            <pc:sldMk cId="2369402306" sldId="273"/>
            <ac:spMk id="196" creationId="{B8C82538-934B-4F09-A997-AF290EAB2516}"/>
          </ac:spMkLst>
        </pc:spChg>
        <pc:spChg chg="mod">
          <ac:chgData name="Aparna Gupta" userId="c327a2f2bfbb81c7" providerId="LiveId" clId="{E406D7FD-1FF0-456A-B3D5-3BDED9368AEA}" dt="2023-05-23T12:58:13.954" v="3"/>
          <ac:spMkLst>
            <pc:docMk/>
            <pc:sldMk cId="2369402306" sldId="273"/>
            <ac:spMk id="197" creationId="{44822433-57B4-47FE-8A65-31F967025FCB}"/>
          </ac:spMkLst>
        </pc:spChg>
        <pc:spChg chg="mod">
          <ac:chgData name="Aparna Gupta" userId="c327a2f2bfbb81c7" providerId="LiveId" clId="{E406D7FD-1FF0-456A-B3D5-3BDED9368AEA}" dt="2023-05-23T12:58:13.954" v="3"/>
          <ac:spMkLst>
            <pc:docMk/>
            <pc:sldMk cId="2369402306" sldId="273"/>
            <ac:spMk id="199" creationId="{04948E3C-A3FE-4466-B9AF-64926082EB15}"/>
          </ac:spMkLst>
        </pc:spChg>
        <pc:spChg chg="mod">
          <ac:chgData name="Aparna Gupta" userId="c327a2f2bfbb81c7" providerId="LiveId" clId="{E406D7FD-1FF0-456A-B3D5-3BDED9368AEA}" dt="2023-05-23T12:58:13.954" v="3"/>
          <ac:spMkLst>
            <pc:docMk/>
            <pc:sldMk cId="2369402306" sldId="273"/>
            <ac:spMk id="200" creationId="{AE84ABA0-2F5A-475F-9D78-AF5569E276E7}"/>
          </ac:spMkLst>
        </pc:spChg>
        <pc:spChg chg="mod">
          <ac:chgData name="Aparna Gupta" userId="c327a2f2bfbb81c7" providerId="LiveId" clId="{E406D7FD-1FF0-456A-B3D5-3BDED9368AEA}" dt="2023-05-23T12:58:13.954" v="3"/>
          <ac:spMkLst>
            <pc:docMk/>
            <pc:sldMk cId="2369402306" sldId="273"/>
            <ac:spMk id="201" creationId="{219BAD73-DA19-4724-A3A1-40363F2C79D5}"/>
          </ac:spMkLst>
        </pc:spChg>
        <pc:spChg chg="mod">
          <ac:chgData name="Aparna Gupta" userId="c327a2f2bfbb81c7" providerId="LiveId" clId="{E406D7FD-1FF0-456A-B3D5-3BDED9368AEA}" dt="2023-05-23T12:58:13.954" v="3"/>
          <ac:spMkLst>
            <pc:docMk/>
            <pc:sldMk cId="2369402306" sldId="273"/>
            <ac:spMk id="202" creationId="{ED6B041C-4941-4234-B2B0-0061E5062B46}"/>
          </ac:spMkLst>
        </pc:spChg>
        <pc:spChg chg="mod">
          <ac:chgData name="Aparna Gupta" userId="c327a2f2bfbb81c7" providerId="LiveId" clId="{E406D7FD-1FF0-456A-B3D5-3BDED9368AEA}" dt="2023-05-23T12:58:13.954" v="3"/>
          <ac:spMkLst>
            <pc:docMk/>
            <pc:sldMk cId="2369402306" sldId="273"/>
            <ac:spMk id="286" creationId="{833FB8AA-A79A-4E59-8BC8-67DD8F3134BA}"/>
          </ac:spMkLst>
        </pc:spChg>
        <pc:picChg chg="mod">
          <ac:chgData name="Aparna Gupta" userId="c327a2f2bfbb81c7" providerId="LiveId" clId="{E406D7FD-1FF0-456A-B3D5-3BDED9368AEA}" dt="2023-05-23T12:58:13.954" v="3"/>
          <ac:picMkLst>
            <pc:docMk/>
            <pc:sldMk cId="2369402306" sldId="273"/>
            <ac:picMk id="7" creationId="{CA0CDA8D-9DA3-4051-9051-FE32968D8DBF}"/>
          </ac:picMkLst>
        </pc:picChg>
        <pc:picChg chg="mod">
          <ac:chgData name="Aparna Gupta" userId="c327a2f2bfbb81c7" providerId="LiveId" clId="{E406D7FD-1FF0-456A-B3D5-3BDED9368AEA}" dt="2023-05-23T12:58:13.954" v="3"/>
          <ac:picMkLst>
            <pc:docMk/>
            <pc:sldMk cId="2369402306" sldId="273"/>
            <ac:picMk id="132" creationId="{8F4E9A66-B492-4691-B3DA-B4C5D0B17BBE}"/>
          </ac:picMkLst>
        </pc:picChg>
        <pc:picChg chg="mod">
          <ac:chgData name="Aparna Gupta" userId="c327a2f2bfbb81c7" providerId="LiveId" clId="{E406D7FD-1FF0-456A-B3D5-3BDED9368AEA}" dt="2023-05-23T12:58:13.954" v="3"/>
          <ac:picMkLst>
            <pc:docMk/>
            <pc:sldMk cId="2369402306" sldId="273"/>
            <ac:picMk id="134" creationId="{7C3209F2-A6E7-4E6E-9ED7-88DB1491337B}"/>
          </ac:picMkLst>
        </pc:picChg>
        <pc:picChg chg="mod">
          <ac:chgData name="Aparna Gupta" userId="c327a2f2bfbb81c7" providerId="LiveId" clId="{E406D7FD-1FF0-456A-B3D5-3BDED9368AEA}" dt="2023-05-23T12:58:13.954" v="3"/>
          <ac:picMkLst>
            <pc:docMk/>
            <pc:sldMk cId="2369402306" sldId="273"/>
            <ac:picMk id="136" creationId="{F83F74CF-7091-486A-8608-FD1A1B0D1A3D}"/>
          </ac:picMkLst>
        </pc:picChg>
        <pc:picChg chg="mod">
          <ac:chgData name="Aparna Gupta" userId="c327a2f2bfbb81c7" providerId="LiveId" clId="{E406D7FD-1FF0-456A-B3D5-3BDED9368AEA}" dt="2023-05-23T12:58:13.954" v="3"/>
          <ac:picMkLst>
            <pc:docMk/>
            <pc:sldMk cId="2369402306" sldId="273"/>
            <ac:picMk id="142" creationId="{2EC99944-3745-4CDC-ABE0-ACB4A5C28C94}"/>
          </ac:picMkLst>
        </pc:picChg>
        <pc:picChg chg="mod">
          <ac:chgData name="Aparna Gupta" userId="c327a2f2bfbb81c7" providerId="LiveId" clId="{E406D7FD-1FF0-456A-B3D5-3BDED9368AEA}" dt="2023-05-23T12:58:13.954" v="3"/>
          <ac:picMkLst>
            <pc:docMk/>
            <pc:sldMk cId="2369402306" sldId="273"/>
            <ac:picMk id="144" creationId="{8BEEAB52-7C39-4CD6-8BA5-E3E06128F995}"/>
          </ac:picMkLst>
        </pc:picChg>
        <pc:picChg chg="mod">
          <ac:chgData name="Aparna Gupta" userId="c327a2f2bfbb81c7" providerId="LiveId" clId="{E406D7FD-1FF0-456A-B3D5-3BDED9368AEA}" dt="2023-05-23T12:58:13.954" v="3"/>
          <ac:picMkLst>
            <pc:docMk/>
            <pc:sldMk cId="2369402306" sldId="273"/>
            <ac:picMk id="146" creationId="{E528CDB1-6E7A-407B-9C4E-802034803C1A}"/>
          </ac:picMkLst>
        </pc:picChg>
        <pc:picChg chg="mod">
          <ac:chgData name="Aparna Gupta" userId="c327a2f2bfbb81c7" providerId="LiveId" clId="{E406D7FD-1FF0-456A-B3D5-3BDED9368AEA}" dt="2023-05-23T12:58:13.954" v="3"/>
          <ac:picMkLst>
            <pc:docMk/>
            <pc:sldMk cId="2369402306" sldId="273"/>
            <ac:picMk id="148" creationId="{50A872A8-9A23-480D-A329-E17CADC31896}"/>
          </ac:picMkLst>
        </pc:picChg>
      </pc:sldChg>
      <pc:sldChg chg="delSp modSp mod">
        <pc:chgData name="Aparna Gupta" userId="c327a2f2bfbb81c7" providerId="LiveId" clId="{E406D7FD-1FF0-456A-B3D5-3BDED9368AEA}" dt="2023-05-23T17:02:48.046" v="10256" actId="478"/>
        <pc:sldMkLst>
          <pc:docMk/>
          <pc:sldMk cId="920173932" sldId="275"/>
        </pc:sldMkLst>
        <pc:spChg chg="mod">
          <ac:chgData name="Aparna Gupta" userId="c327a2f2bfbb81c7" providerId="LiveId" clId="{E406D7FD-1FF0-456A-B3D5-3BDED9368AEA}" dt="2023-05-23T16:59:32.665" v="9987" actId="14100"/>
          <ac:spMkLst>
            <pc:docMk/>
            <pc:sldMk cId="920173932" sldId="275"/>
            <ac:spMk id="2" creationId="{38FFA191-5CCC-43CB-BD83-4F80ED362608}"/>
          </ac:spMkLst>
        </pc:spChg>
        <pc:spChg chg="mod">
          <ac:chgData name="Aparna Gupta" userId="c327a2f2bfbb81c7" providerId="LiveId" clId="{E406D7FD-1FF0-456A-B3D5-3BDED9368AEA}" dt="2023-05-23T17:02:27.031" v="10251" actId="2710"/>
          <ac:spMkLst>
            <pc:docMk/>
            <pc:sldMk cId="920173932" sldId="275"/>
            <ac:spMk id="3" creationId="{E14BBEAF-B516-45F4-9EF6-A9F65111580F}"/>
          </ac:spMkLst>
        </pc:spChg>
        <pc:spChg chg="del mod">
          <ac:chgData name="Aparna Gupta" userId="c327a2f2bfbb81c7" providerId="LiveId" clId="{E406D7FD-1FF0-456A-B3D5-3BDED9368AEA}" dt="2023-05-23T17:02:41.179" v="10255" actId="478"/>
          <ac:spMkLst>
            <pc:docMk/>
            <pc:sldMk cId="920173932" sldId="275"/>
            <ac:spMk id="4" creationId="{783DCDC2-CD20-4DB5-9E57-C77BD206EA93}"/>
          </ac:spMkLst>
        </pc:spChg>
        <pc:spChg chg="del mod">
          <ac:chgData name="Aparna Gupta" userId="c327a2f2bfbb81c7" providerId="LiveId" clId="{E406D7FD-1FF0-456A-B3D5-3BDED9368AEA}" dt="2023-05-23T17:02:38.522" v="10254" actId="478"/>
          <ac:spMkLst>
            <pc:docMk/>
            <pc:sldMk cId="920173932" sldId="275"/>
            <ac:spMk id="5" creationId="{36CE3610-5D4C-4D4E-9629-C65577BBB474}"/>
          </ac:spMkLst>
        </pc:spChg>
        <pc:spChg chg="del mod">
          <ac:chgData name="Aparna Gupta" userId="c327a2f2bfbb81c7" providerId="LiveId" clId="{E406D7FD-1FF0-456A-B3D5-3BDED9368AEA}" dt="2023-05-23T17:02:48.046" v="10256" actId="478"/>
          <ac:spMkLst>
            <pc:docMk/>
            <pc:sldMk cId="920173932" sldId="275"/>
            <ac:spMk id="6" creationId="{AEB35E65-4915-4C63-8216-0ED593FFC50C}"/>
          </ac:spMkLst>
        </pc:spChg>
      </pc:sldChg>
      <pc:sldChg chg="delSp modSp mod">
        <pc:chgData name="Aparna Gupta" userId="c327a2f2bfbb81c7" providerId="LiveId" clId="{E406D7FD-1FF0-456A-B3D5-3BDED9368AEA}" dt="2023-05-23T17:03:20.611" v="10261" actId="1076"/>
        <pc:sldMkLst>
          <pc:docMk/>
          <pc:sldMk cId="2436493926" sldId="276"/>
        </pc:sldMkLst>
        <pc:spChg chg="mod">
          <ac:chgData name="Aparna Gupta" userId="c327a2f2bfbb81c7" providerId="LiveId" clId="{E406D7FD-1FF0-456A-B3D5-3BDED9368AEA}" dt="2023-05-23T17:03:20.611" v="10261" actId="1076"/>
          <ac:spMkLst>
            <pc:docMk/>
            <pc:sldMk cId="2436493926" sldId="276"/>
            <ac:spMk id="2" creationId="{BCCAEE93-8585-46D4-A7EC-F184E317CB2E}"/>
          </ac:spMkLst>
        </pc:spChg>
        <pc:spChg chg="del mod">
          <ac:chgData name="Aparna Gupta" userId="c327a2f2bfbb81c7" providerId="LiveId" clId="{E406D7FD-1FF0-456A-B3D5-3BDED9368AEA}" dt="2023-05-23T17:03:08.879" v="10259" actId="478"/>
          <ac:spMkLst>
            <pc:docMk/>
            <pc:sldMk cId="2436493926" sldId="276"/>
            <ac:spMk id="3" creationId="{24AFFC60-19C3-4901-93F7-7AAF4C09F8C6}"/>
          </ac:spMkLst>
        </pc:spChg>
      </pc:sldChg>
      <pc:sldChg chg="addSp delSp modSp mod modNotesTx">
        <pc:chgData name="Aparna Gupta" userId="c327a2f2bfbb81c7" providerId="LiveId" clId="{E406D7FD-1FF0-456A-B3D5-3BDED9368AEA}" dt="2023-05-23T17:41:08.491" v="10263" actId="20577"/>
        <pc:sldMkLst>
          <pc:docMk/>
          <pc:sldMk cId="2069393026" sldId="278"/>
        </pc:sldMkLst>
        <pc:spChg chg="mod">
          <ac:chgData name="Aparna Gupta" userId="c327a2f2bfbb81c7" providerId="LiveId" clId="{E406D7FD-1FF0-456A-B3D5-3BDED9368AEA}" dt="2023-05-23T13:56:56.777" v="3201" actId="207"/>
          <ac:spMkLst>
            <pc:docMk/>
            <pc:sldMk cId="2069393026" sldId="278"/>
            <ac:spMk id="2" creationId="{8A4E0A63-A388-49B1-A04E-27CE9BD622EF}"/>
          </ac:spMkLst>
        </pc:spChg>
        <pc:spChg chg="mod">
          <ac:chgData name="Aparna Gupta" userId="c327a2f2bfbb81c7" providerId="LiveId" clId="{E406D7FD-1FF0-456A-B3D5-3BDED9368AEA}" dt="2023-05-23T17:41:08.491" v="10263" actId="20577"/>
          <ac:spMkLst>
            <pc:docMk/>
            <pc:sldMk cId="2069393026" sldId="278"/>
            <ac:spMk id="3" creationId="{D026614D-21E6-483C-8FE2-C9CF4346C75C}"/>
          </ac:spMkLst>
        </pc:spChg>
        <pc:spChg chg="del mod">
          <ac:chgData name="Aparna Gupta" userId="c327a2f2bfbb81c7" providerId="LiveId" clId="{E406D7FD-1FF0-456A-B3D5-3BDED9368AEA}" dt="2023-05-23T13:58:10.591" v="3220" actId="478"/>
          <ac:spMkLst>
            <pc:docMk/>
            <pc:sldMk cId="2069393026" sldId="278"/>
            <ac:spMk id="4" creationId="{FA5B6D57-2EB5-41BE-ACA0-29F300D5F21B}"/>
          </ac:spMkLst>
        </pc:spChg>
        <pc:spChg chg="del mod">
          <ac:chgData name="Aparna Gupta" userId="c327a2f2bfbb81c7" providerId="LiveId" clId="{E406D7FD-1FF0-456A-B3D5-3BDED9368AEA}" dt="2023-05-23T13:57:51.290" v="3214" actId="478"/>
          <ac:spMkLst>
            <pc:docMk/>
            <pc:sldMk cId="2069393026" sldId="278"/>
            <ac:spMk id="5" creationId="{771AD60F-B816-490D-81D4-73DD13910439}"/>
          </ac:spMkLst>
        </pc:spChg>
        <pc:spChg chg="del mod">
          <ac:chgData name="Aparna Gupta" userId="c327a2f2bfbb81c7" providerId="LiveId" clId="{E406D7FD-1FF0-456A-B3D5-3BDED9368AEA}" dt="2023-05-23T13:57:28.812" v="3209" actId="478"/>
          <ac:spMkLst>
            <pc:docMk/>
            <pc:sldMk cId="2069393026" sldId="278"/>
            <ac:spMk id="6" creationId="{3EF7E5E6-2411-4199-BA08-EF574433C585}"/>
          </ac:spMkLst>
        </pc:spChg>
        <pc:spChg chg="del mod">
          <ac:chgData name="Aparna Gupta" userId="c327a2f2bfbb81c7" providerId="LiveId" clId="{E406D7FD-1FF0-456A-B3D5-3BDED9368AEA}" dt="2023-05-23T13:58:02.426" v="3218" actId="478"/>
          <ac:spMkLst>
            <pc:docMk/>
            <pc:sldMk cId="2069393026" sldId="278"/>
            <ac:spMk id="7" creationId="{E6614090-4A8B-46A2-BCB9-23379FE06BFA}"/>
          </ac:spMkLst>
        </pc:spChg>
        <pc:spChg chg="del mod">
          <ac:chgData name="Aparna Gupta" userId="c327a2f2bfbb81c7" providerId="LiveId" clId="{E406D7FD-1FF0-456A-B3D5-3BDED9368AEA}" dt="2023-05-23T13:57:42.194" v="3212" actId="478"/>
          <ac:spMkLst>
            <pc:docMk/>
            <pc:sldMk cId="2069393026" sldId="278"/>
            <ac:spMk id="8" creationId="{CEC37629-42BA-462B-B066-292B3B37327E}"/>
          </ac:spMkLst>
        </pc:spChg>
        <pc:spChg chg="add del mod">
          <ac:chgData name="Aparna Gupta" userId="c327a2f2bfbb81c7" providerId="LiveId" clId="{E406D7FD-1FF0-456A-B3D5-3BDED9368AEA}" dt="2023-05-23T13:57:22.819" v="3208" actId="478"/>
          <ac:spMkLst>
            <pc:docMk/>
            <pc:sldMk cId="2069393026" sldId="278"/>
            <ac:spMk id="10" creationId="{4C4E9B5B-0B1C-0F29-B177-0C713BBD5DE8}"/>
          </ac:spMkLst>
        </pc:spChg>
        <pc:spChg chg="add del mod">
          <ac:chgData name="Aparna Gupta" userId="c327a2f2bfbb81c7" providerId="LiveId" clId="{E406D7FD-1FF0-456A-B3D5-3BDED9368AEA}" dt="2023-05-23T13:57:13.310" v="3205" actId="478"/>
          <ac:spMkLst>
            <pc:docMk/>
            <pc:sldMk cId="2069393026" sldId="278"/>
            <ac:spMk id="12" creationId="{47750341-8170-E264-A040-DD7BE25B238F}"/>
          </ac:spMkLst>
        </pc:spChg>
        <pc:spChg chg="add del mod">
          <ac:chgData name="Aparna Gupta" userId="c327a2f2bfbb81c7" providerId="LiveId" clId="{E406D7FD-1FF0-456A-B3D5-3BDED9368AEA}" dt="2023-05-23T13:57:19.223" v="3207" actId="478"/>
          <ac:spMkLst>
            <pc:docMk/>
            <pc:sldMk cId="2069393026" sldId="278"/>
            <ac:spMk id="14" creationId="{EE31BFD9-DA1B-F047-E247-D931A9C80213}"/>
          </ac:spMkLst>
        </pc:spChg>
        <pc:spChg chg="add del mod">
          <ac:chgData name="Aparna Gupta" userId="c327a2f2bfbb81c7" providerId="LiveId" clId="{E406D7FD-1FF0-456A-B3D5-3BDED9368AEA}" dt="2023-05-23T13:57:31.068" v="3210" actId="478"/>
          <ac:spMkLst>
            <pc:docMk/>
            <pc:sldMk cId="2069393026" sldId="278"/>
            <ac:spMk id="16" creationId="{7F95435C-8333-7EAC-4195-40AEC0EFE3F0}"/>
          </ac:spMkLst>
        </pc:spChg>
        <pc:spChg chg="add del mod">
          <ac:chgData name="Aparna Gupta" userId="c327a2f2bfbb81c7" providerId="LiveId" clId="{E406D7FD-1FF0-456A-B3D5-3BDED9368AEA}" dt="2023-05-23T13:57:46.632" v="3213" actId="478"/>
          <ac:spMkLst>
            <pc:docMk/>
            <pc:sldMk cId="2069393026" sldId="278"/>
            <ac:spMk id="18" creationId="{064CA598-9AAA-7BAA-2EDF-38EA23435ECE}"/>
          </ac:spMkLst>
        </pc:spChg>
        <pc:spChg chg="add del mod">
          <ac:chgData name="Aparna Gupta" userId="c327a2f2bfbb81c7" providerId="LiveId" clId="{E406D7FD-1FF0-456A-B3D5-3BDED9368AEA}" dt="2023-05-23T13:57:57.820" v="3216" actId="478"/>
          <ac:spMkLst>
            <pc:docMk/>
            <pc:sldMk cId="2069393026" sldId="278"/>
            <ac:spMk id="20" creationId="{2FC4583A-C2AF-F3EC-4856-73D56E8DF7FC}"/>
          </ac:spMkLst>
        </pc:spChg>
        <pc:spChg chg="add del mod">
          <ac:chgData name="Aparna Gupta" userId="c327a2f2bfbb81c7" providerId="LiveId" clId="{E406D7FD-1FF0-456A-B3D5-3BDED9368AEA}" dt="2023-05-23T13:58:06.642" v="3219" actId="478"/>
          <ac:spMkLst>
            <pc:docMk/>
            <pc:sldMk cId="2069393026" sldId="278"/>
            <ac:spMk id="22" creationId="{1D0A1325-4D51-8C8D-B58E-E6A0029731FE}"/>
          </ac:spMkLst>
        </pc:spChg>
        <pc:spChg chg="add del mod">
          <ac:chgData name="Aparna Gupta" userId="c327a2f2bfbb81c7" providerId="LiveId" clId="{E406D7FD-1FF0-456A-B3D5-3BDED9368AEA}" dt="2023-05-23T13:58:15.932" v="3221" actId="478"/>
          <ac:spMkLst>
            <pc:docMk/>
            <pc:sldMk cId="2069393026" sldId="278"/>
            <ac:spMk id="24" creationId="{E8432434-277F-50FA-0AA1-D4453FD7C71F}"/>
          </ac:spMkLst>
        </pc:spChg>
        <pc:spChg chg="del mod">
          <ac:chgData name="Aparna Gupta" userId="c327a2f2bfbb81c7" providerId="LiveId" clId="{E406D7FD-1FF0-456A-B3D5-3BDED9368AEA}" dt="2023-05-23T13:58:28.450" v="3225" actId="478"/>
          <ac:spMkLst>
            <pc:docMk/>
            <pc:sldMk cId="2069393026" sldId="278"/>
            <ac:spMk id="108" creationId="{148577B4-CE21-4375-A4AA-092E5994EC90}"/>
          </ac:spMkLst>
        </pc:spChg>
        <pc:spChg chg="del mod">
          <ac:chgData name="Aparna Gupta" userId="c327a2f2bfbb81c7" providerId="LiveId" clId="{E406D7FD-1FF0-456A-B3D5-3BDED9368AEA}" dt="2023-05-23T13:58:21.462" v="3223" actId="478"/>
          <ac:spMkLst>
            <pc:docMk/>
            <pc:sldMk cId="2069393026" sldId="278"/>
            <ac:spMk id="109" creationId="{A8872052-5F06-44A0-8D79-B5532E78F9D1}"/>
          </ac:spMkLst>
        </pc:spChg>
        <pc:spChg chg="mod">
          <ac:chgData name="Aparna Gupta" userId="c327a2f2bfbb81c7" providerId="LiveId" clId="{E406D7FD-1FF0-456A-B3D5-3BDED9368AEA}" dt="2023-05-23T12:58:13.954" v="3"/>
          <ac:spMkLst>
            <pc:docMk/>
            <pc:sldMk cId="2069393026" sldId="278"/>
            <ac:spMk id="110" creationId="{F98EDB96-3F54-4406-B894-1195695ED09C}"/>
          </ac:spMkLst>
        </pc:spChg>
        <pc:picChg chg="del mod">
          <ac:chgData name="Aparna Gupta" userId="c327a2f2bfbb81c7" providerId="LiveId" clId="{E406D7FD-1FF0-456A-B3D5-3BDED9368AEA}" dt="2023-05-23T13:57:03.017" v="3202" actId="478"/>
          <ac:picMkLst>
            <pc:docMk/>
            <pc:sldMk cId="2069393026" sldId="278"/>
            <ac:picMk id="43" creationId="{76CE5C81-A86F-4C82-AE52-FE744077859B}"/>
          </ac:picMkLst>
        </pc:picChg>
        <pc:picChg chg="del mod">
          <ac:chgData name="Aparna Gupta" userId="c327a2f2bfbb81c7" providerId="LiveId" clId="{E406D7FD-1FF0-456A-B3D5-3BDED9368AEA}" dt="2023-05-23T13:57:11.686" v="3204" actId="478"/>
          <ac:picMkLst>
            <pc:docMk/>
            <pc:sldMk cId="2069393026" sldId="278"/>
            <ac:picMk id="55" creationId="{236942CE-38CE-4E5D-9773-5224E03D4C0A}"/>
          </ac:picMkLst>
        </pc:picChg>
        <pc:picChg chg="del mod">
          <ac:chgData name="Aparna Gupta" userId="c327a2f2bfbb81c7" providerId="LiveId" clId="{E406D7FD-1FF0-456A-B3D5-3BDED9368AEA}" dt="2023-05-23T13:57:16.620" v="3206" actId="478"/>
          <ac:picMkLst>
            <pc:docMk/>
            <pc:sldMk cId="2069393026" sldId="278"/>
            <ac:picMk id="57" creationId="{353E75F9-0061-4D63-BFE6-6462C5C0E351}"/>
          </ac:picMkLst>
        </pc:picChg>
      </pc:sldChg>
      <pc:sldChg chg="addSp delSp modSp mod">
        <pc:chgData name="Aparna Gupta" userId="c327a2f2bfbb81c7" providerId="LiveId" clId="{E406D7FD-1FF0-456A-B3D5-3BDED9368AEA}" dt="2023-05-23T18:13:47.305" v="10283" actId="20577"/>
        <pc:sldMkLst>
          <pc:docMk/>
          <pc:sldMk cId="4252466045" sldId="279"/>
        </pc:sldMkLst>
        <pc:spChg chg="del mod">
          <ac:chgData name="Aparna Gupta" userId="c327a2f2bfbb81c7" providerId="LiveId" clId="{E406D7FD-1FF0-456A-B3D5-3BDED9368AEA}" dt="2023-05-23T15:16:31.808" v="5535" actId="478"/>
          <ac:spMkLst>
            <pc:docMk/>
            <pc:sldMk cId="4252466045" sldId="279"/>
            <ac:spMk id="3" creationId="{082463A9-91ED-406C-A142-DF9DBB5C018D}"/>
          </ac:spMkLst>
        </pc:spChg>
        <pc:spChg chg="add del mod">
          <ac:chgData name="Aparna Gupta" userId="c327a2f2bfbb81c7" providerId="LiveId" clId="{E406D7FD-1FF0-456A-B3D5-3BDED9368AEA}" dt="2023-05-23T15:16:33.815" v="5536" actId="478"/>
          <ac:spMkLst>
            <pc:docMk/>
            <pc:sldMk cId="4252466045" sldId="279"/>
            <ac:spMk id="4" creationId="{5D238434-01B0-C094-B230-D979D5E3874A}"/>
          </ac:spMkLst>
        </pc:spChg>
        <pc:spChg chg="add del mod">
          <ac:chgData name="Aparna Gupta" userId="c327a2f2bfbb81c7" providerId="LiveId" clId="{E406D7FD-1FF0-456A-B3D5-3BDED9368AEA}" dt="2023-05-23T15:16:51.471" v="5539" actId="478"/>
          <ac:spMkLst>
            <pc:docMk/>
            <pc:sldMk cId="4252466045" sldId="279"/>
            <ac:spMk id="6" creationId="{9234D1FB-DAF8-89FE-EF1E-34DB0E85AC91}"/>
          </ac:spMkLst>
        </pc:spChg>
        <pc:spChg chg="add del mod">
          <ac:chgData name="Aparna Gupta" userId="c327a2f2bfbb81c7" providerId="LiveId" clId="{E406D7FD-1FF0-456A-B3D5-3BDED9368AEA}" dt="2023-05-23T15:17:01.496" v="5541" actId="478"/>
          <ac:spMkLst>
            <pc:docMk/>
            <pc:sldMk cId="4252466045" sldId="279"/>
            <ac:spMk id="8" creationId="{E89F14AD-DFFA-6E4D-EDAE-284F2BB05CF0}"/>
          </ac:spMkLst>
        </pc:spChg>
        <pc:spChg chg="add del mod">
          <ac:chgData name="Aparna Gupta" userId="c327a2f2bfbb81c7" providerId="LiveId" clId="{E406D7FD-1FF0-456A-B3D5-3BDED9368AEA}" dt="2023-05-23T15:17:17.343" v="5544" actId="478"/>
          <ac:spMkLst>
            <pc:docMk/>
            <pc:sldMk cId="4252466045" sldId="279"/>
            <ac:spMk id="10" creationId="{8E84953A-AA8C-2157-E9D3-7AF457B75D10}"/>
          </ac:spMkLst>
        </pc:spChg>
        <pc:spChg chg="add del mod">
          <ac:chgData name="Aparna Gupta" userId="c327a2f2bfbb81c7" providerId="LiveId" clId="{E406D7FD-1FF0-456A-B3D5-3BDED9368AEA}" dt="2023-05-23T15:17:25.486" v="5546" actId="478"/>
          <ac:spMkLst>
            <pc:docMk/>
            <pc:sldMk cId="4252466045" sldId="279"/>
            <ac:spMk id="12" creationId="{C0E24C47-4A67-8391-6E60-2284E78F9C99}"/>
          </ac:spMkLst>
        </pc:spChg>
        <pc:spChg chg="mod">
          <ac:chgData name="Aparna Gupta" userId="c327a2f2bfbb81c7" providerId="LiveId" clId="{E406D7FD-1FF0-456A-B3D5-3BDED9368AEA}" dt="2023-05-23T15:18:48.516" v="5605" actId="207"/>
          <ac:spMkLst>
            <pc:docMk/>
            <pc:sldMk cId="4252466045" sldId="279"/>
            <ac:spMk id="23" creationId="{5FB75C3E-5885-49DD-8190-BB1E8C511A7E}"/>
          </ac:spMkLst>
        </pc:spChg>
        <pc:spChg chg="del mod">
          <ac:chgData name="Aparna Gupta" userId="c327a2f2bfbb81c7" providerId="LiveId" clId="{E406D7FD-1FF0-456A-B3D5-3BDED9368AEA}" dt="2023-05-23T15:16:49.423" v="5538" actId="478"/>
          <ac:spMkLst>
            <pc:docMk/>
            <pc:sldMk cId="4252466045" sldId="279"/>
            <ac:spMk id="26" creationId="{AF961A7D-A035-4952-BEF5-34EE93A2486F}"/>
          </ac:spMkLst>
        </pc:spChg>
        <pc:spChg chg="del mod">
          <ac:chgData name="Aparna Gupta" userId="c327a2f2bfbb81c7" providerId="LiveId" clId="{E406D7FD-1FF0-456A-B3D5-3BDED9368AEA}" dt="2023-05-23T15:16:59.659" v="5540" actId="478"/>
          <ac:spMkLst>
            <pc:docMk/>
            <pc:sldMk cId="4252466045" sldId="279"/>
            <ac:spMk id="27" creationId="{3C7B196D-A4EB-4450-8C2E-D4F26C77F843}"/>
          </ac:spMkLst>
        </pc:spChg>
        <pc:spChg chg="mod">
          <ac:chgData name="Aparna Gupta" userId="c327a2f2bfbb81c7" providerId="LiveId" clId="{E406D7FD-1FF0-456A-B3D5-3BDED9368AEA}" dt="2023-05-23T18:13:47.305" v="10283" actId="20577"/>
          <ac:spMkLst>
            <pc:docMk/>
            <pc:sldMk cId="4252466045" sldId="279"/>
            <ac:spMk id="28" creationId="{16852965-5187-4677-B878-4167E7B69252}"/>
          </ac:spMkLst>
        </pc:spChg>
        <pc:spChg chg="del mod">
          <ac:chgData name="Aparna Gupta" userId="c327a2f2bfbb81c7" providerId="LiveId" clId="{E406D7FD-1FF0-456A-B3D5-3BDED9368AEA}" dt="2023-05-23T15:17:11.615" v="5542" actId="478"/>
          <ac:spMkLst>
            <pc:docMk/>
            <pc:sldMk cId="4252466045" sldId="279"/>
            <ac:spMk id="30" creationId="{B42237DE-8579-4920-9331-C835DA7AE69A}"/>
          </ac:spMkLst>
        </pc:spChg>
        <pc:spChg chg="del mod">
          <ac:chgData name="Aparna Gupta" userId="c327a2f2bfbb81c7" providerId="LiveId" clId="{E406D7FD-1FF0-456A-B3D5-3BDED9368AEA}" dt="2023-05-23T15:17:23.389" v="5545" actId="478"/>
          <ac:spMkLst>
            <pc:docMk/>
            <pc:sldMk cId="4252466045" sldId="279"/>
            <ac:spMk id="33" creationId="{D57220B4-795B-4602-8E69-5D53D12DCC80}"/>
          </ac:spMkLst>
        </pc:spChg>
        <pc:spChg chg="del mod">
          <ac:chgData name="Aparna Gupta" userId="c327a2f2bfbb81c7" providerId="LiveId" clId="{E406D7FD-1FF0-456A-B3D5-3BDED9368AEA}" dt="2023-05-23T15:17:31.984" v="5547" actId="478"/>
          <ac:spMkLst>
            <pc:docMk/>
            <pc:sldMk cId="4252466045" sldId="279"/>
            <ac:spMk id="58" creationId="{E7AB850C-6B59-47AE-8A29-9081F971C193}"/>
          </ac:spMkLst>
        </pc:spChg>
        <pc:spChg chg="del mod">
          <ac:chgData name="Aparna Gupta" userId="c327a2f2bfbb81c7" providerId="LiveId" clId="{E406D7FD-1FF0-456A-B3D5-3BDED9368AEA}" dt="2023-05-23T15:17:55.075" v="5548" actId="478"/>
          <ac:spMkLst>
            <pc:docMk/>
            <pc:sldMk cId="4252466045" sldId="279"/>
            <ac:spMk id="59" creationId="{EF8627AE-696F-4F7E-8860-C455528611E4}"/>
          </ac:spMkLst>
        </pc:spChg>
        <pc:spChg chg="del mod">
          <ac:chgData name="Aparna Gupta" userId="c327a2f2bfbb81c7" providerId="LiveId" clId="{E406D7FD-1FF0-456A-B3D5-3BDED9368AEA}" dt="2023-05-23T15:18:02.670" v="5549" actId="478"/>
          <ac:spMkLst>
            <pc:docMk/>
            <pc:sldMk cId="4252466045" sldId="279"/>
            <ac:spMk id="60" creationId="{FF34679F-7E8E-4242-BA88-639B44A7587C}"/>
          </ac:spMkLst>
        </pc:spChg>
        <pc:cxnChg chg="del">
          <ac:chgData name="Aparna Gupta" userId="c327a2f2bfbb81c7" providerId="LiveId" clId="{E406D7FD-1FF0-456A-B3D5-3BDED9368AEA}" dt="2023-05-23T15:16:38.669" v="5537" actId="478"/>
          <ac:cxnSpMkLst>
            <pc:docMk/>
            <pc:sldMk cId="4252466045" sldId="279"/>
            <ac:cxnSpMk id="20" creationId="{F629CBD3-811B-024D-97AD-CABA2360CFAC}"/>
          </ac:cxnSpMkLst>
        </pc:cxnChg>
      </pc:sldChg>
      <pc:sldChg chg="addSp delSp modSp mod modNotesTx">
        <pc:chgData name="Aparna Gupta" userId="c327a2f2bfbb81c7" providerId="LiveId" clId="{E406D7FD-1FF0-456A-B3D5-3BDED9368AEA}" dt="2023-05-23T16:37:18.472" v="8699" actId="2711"/>
        <pc:sldMkLst>
          <pc:docMk/>
          <pc:sldMk cId="3721975002" sldId="282"/>
        </pc:sldMkLst>
        <pc:spChg chg="mod">
          <ac:chgData name="Aparna Gupta" userId="c327a2f2bfbb81c7" providerId="LiveId" clId="{E406D7FD-1FF0-456A-B3D5-3BDED9368AEA}" dt="2023-05-23T16:36:56.387" v="8695" actId="1076"/>
          <ac:spMkLst>
            <pc:docMk/>
            <pc:sldMk cId="3721975002" sldId="282"/>
            <ac:spMk id="2" creationId="{39605AF1-623C-4E09-AB5D-8DD0571489F6}"/>
          </ac:spMkLst>
        </pc:spChg>
        <pc:spChg chg="del mod">
          <ac:chgData name="Aparna Gupta" userId="c327a2f2bfbb81c7" providerId="LiveId" clId="{E406D7FD-1FF0-456A-B3D5-3BDED9368AEA}" dt="2023-05-23T15:59:46.986" v="7577" actId="478"/>
          <ac:spMkLst>
            <pc:docMk/>
            <pc:sldMk cId="3721975002" sldId="282"/>
            <ac:spMk id="3" creationId="{9B1DDDEF-20C4-4F65-BAC9-0A763DF7E02B}"/>
          </ac:spMkLst>
        </pc:spChg>
        <pc:spChg chg="del mod">
          <ac:chgData name="Aparna Gupta" userId="c327a2f2bfbb81c7" providerId="LiveId" clId="{E406D7FD-1FF0-456A-B3D5-3BDED9368AEA}" dt="2023-05-23T16:00:19.449" v="7583" actId="478"/>
          <ac:spMkLst>
            <pc:docMk/>
            <pc:sldMk cId="3721975002" sldId="282"/>
            <ac:spMk id="4" creationId="{A50C75D2-5D5B-46F8-8017-90EEE14714AB}"/>
          </ac:spMkLst>
        </pc:spChg>
        <pc:spChg chg="del mod">
          <ac:chgData name="Aparna Gupta" userId="c327a2f2bfbb81c7" providerId="LiveId" clId="{E406D7FD-1FF0-456A-B3D5-3BDED9368AEA}" dt="2023-05-23T16:00:22.864" v="7584" actId="478"/>
          <ac:spMkLst>
            <pc:docMk/>
            <pc:sldMk cId="3721975002" sldId="282"/>
            <ac:spMk id="5" creationId="{73BBD69A-115E-4656-A53E-500EC253A087}"/>
          </ac:spMkLst>
        </pc:spChg>
        <pc:spChg chg="del mod">
          <ac:chgData name="Aparna Gupta" userId="c327a2f2bfbb81c7" providerId="LiveId" clId="{E406D7FD-1FF0-456A-B3D5-3BDED9368AEA}" dt="2023-05-23T16:00:27.692" v="7585" actId="478"/>
          <ac:spMkLst>
            <pc:docMk/>
            <pc:sldMk cId="3721975002" sldId="282"/>
            <ac:spMk id="6" creationId="{7CA6FA97-1026-4096-AB75-6CB2D1A8B7B5}"/>
          </ac:spMkLst>
        </pc:spChg>
        <pc:spChg chg="add del mod">
          <ac:chgData name="Aparna Gupta" userId="c327a2f2bfbb81c7" providerId="LiveId" clId="{E406D7FD-1FF0-456A-B3D5-3BDED9368AEA}" dt="2023-05-23T15:59:55.478" v="7578" actId="478"/>
          <ac:spMkLst>
            <pc:docMk/>
            <pc:sldMk cId="3721975002" sldId="282"/>
            <ac:spMk id="8" creationId="{8C0D6CDB-3119-5B27-E550-B568A6DC5886}"/>
          </ac:spMkLst>
        </pc:spChg>
        <pc:spChg chg="add del mod">
          <ac:chgData name="Aparna Gupta" userId="c327a2f2bfbb81c7" providerId="LiveId" clId="{E406D7FD-1FF0-456A-B3D5-3BDED9368AEA}" dt="2023-05-23T15:59:55.478" v="7578" actId="478"/>
          <ac:spMkLst>
            <pc:docMk/>
            <pc:sldMk cId="3721975002" sldId="282"/>
            <ac:spMk id="10" creationId="{03C1828A-50AF-2370-70DE-C341777D10EF}"/>
          </ac:spMkLst>
        </pc:spChg>
        <pc:spChg chg="mod">
          <ac:chgData name="Aparna Gupta" userId="c327a2f2bfbb81c7" providerId="LiveId" clId="{E406D7FD-1FF0-456A-B3D5-3BDED9368AEA}" dt="2023-05-23T16:37:18.472" v="8699" actId="2711"/>
          <ac:spMkLst>
            <pc:docMk/>
            <pc:sldMk cId="3721975002" sldId="282"/>
            <ac:spMk id="12" creationId="{534736B3-AED1-4C54-B8E7-8E4D26E3B97F}"/>
          </ac:spMkLst>
        </pc:spChg>
        <pc:spChg chg="add del mod">
          <ac:chgData name="Aparna Gupta" userId="c327a2f2bfbb81c7" providerId="LiveId" clId="{E406D7FD-1FF0-456A-B3D5-3BDED9368AEA}" dt="2023-05-23T15:59:55.478" v="7578" actId="478"/>
          <ac:spMkLst>
            <pc:docMk/>
            <pc:sldMk cId="3721975002" sldId="282"/>
            <ac:spMk id="13" creationId="{03B44ACA-775D-593E-1CD6-A80A2D95A65E}"/>
          </ac:spMkLst>
        </pc:spChg>
        <pc:spChg chg="add del mod">
          <ac:chgData name="Aparna Gupta" userId="c327a2f2bfbb81c7" providerId="LiveId" clId="{E406D7FD-1FF0-456A-B3D5-3BDED9368AEA}" dt="2023-05-23T15:59:55.478" v="7578" actId="478"/>
          <ac:spMkLst>
            <pc:docMk/>
            <pc:sldMk cId="3721975002" sldId="282"/>
            <ac:spMk id="15" creationId="{E6C675AD-A236-725E-DE83-307AD47007A0}"/>
          </ac:spMkLst>
        </pc:spChg>
        <pc:spChg chg="add del mod">
          <ac:chgData name="Aparna Gupta" userId="c327a2f2bfbb81c7" providerId="LiveId" clId="{E406D7FD-1FF0-456A-B3D5-3BDED9368AEA}" dt="2023-05-23T16:00:11.596" v="7581" actId="478"/>
          <ac:spMkLst>
            <pc:docMk/>
            <pc:sldMk cId="3721975002" sldId="282"/>
            <ac:spMk id="17" creationId="{BFEC8B39-4B5F-729F-0AC9-1FD3988EAE8E}"/>
          </ac:spMkLst>
        </pc:spChg>
        <pc:spChg chg="add del mod">
          <ac:chgData name="Aparna Gupta" userId="c327a2f2bfbb81c7" providerId="LiveId" clId="{E406D7FD-1FF0-456A-B3D5-3BDED9368AEA}" dt="2023-05-23T16:00:14.966" v="7582" actId="478"/>
          <ac:spMkLst>
            <pc:docMk/>
            <pc:sldMk cId="3721975002" sldId="282"/>
            <ac:spMk id="19" creationId="{D034A66D-D077-463D-47F0-A4E57BB15386}"/>
          </ac:spMkLst>
        </pc:spChg>
        <pc:spChg chg="del mod">
          <ac:chgData name="Aparna Gupta" userId="c327a2f2bfbb81c7" providerId="LiveId" clId="{E406D7FD-1FF0-456A-B3D5-3BDED9368AEA}" dt="2023-05-23T15:59:46.986" v="7577" actId="478"/>
          <ac:spMkLst>
            <pc:docMk/>
            <pc:sldMk cId="3721975002" sldId="282"/>
            <ac:spMk id="63" creationId="{984DC875-B30E-4034-B7A4-390DBB6378E2}"/>
          </ac:spMkLst>
        </pc:spChg>
        <pc:spChg chg="del mod">
          <ac:chgData name="Aparna Gupta" userId="c327a2f2bfbb81c7" providerId="LiveId" clId="{E406D7FD-1FF0-456A-B3D5-3BDED9368AEA}" dt="2023-05-23T15:59:46.986" v="7577" actId="478"/>
          <ac:spMkLst>
            <pc:docMk/>
            <pc:sldMk cId="3721975002" sldId="282"/>
            <ac:spMk id="64" creationId="{57D67FB9-44E6-49D8-9419-FD6B4644CB1D}"/>
          </ac:spMkLst>
        </pc:spChg>
        <pc:spChg chg="del mod">
          <ac:chgData name="Aparna Gupta" userId="c327a2f2bfbb81c7" providerId="LiveId" clId="{E406D7FD-1FF0-456A-B3D5-3BDED9368AEA}" dt="2023-05-23T15:59:46.986" v="7577" actId="478"/>
          <ac:spMkLst>
            <pc:docMk/>
            <pc:sldMk cId="3721975002" sldId="282"/>
            <ac:spMk id="65" creationId="{77320A72-527D-4F04-AF2E-E0B73E486504}"/>
          </ac:spMkLst>
        </pc:spChg>
        <pc:spChg chg="del mod">
          <ac:chgData name="Aparna Gupta" userId="c327a2f2bfbb81c7" providerId="LiveId" clId="{E406D7FD-1FF0-456A-B3D5-3BDED9368AEA}" dt="2023-05-23T16:00:05.647" v="7580" actId="478"/>
          <ac:spMkLst>
            <pc:docMk/>
            <pc:sldMk cId="3721975002" sldId="282"/>
            <ac:spMk id="66" creationId="{0B4C1BA5-5E1C-4F99-8F66-BCA2EBDF4FBE}"/>
          </ac:spMkLst>
        </pc:spChg>
        <pc:spChg chg="del mod">
          <ac:chgData name="Aparna Gupta" userId="c327a2f2bfbb81c7" providerId="LiveId" clId="{E406D7FD-1FF0-456A-B3D5-3BDED9368AEA}" dt="2023-05-23T15:59:59.757" v="7579" actId="478"/>
          <ac:spMkLst>
            <pc:docMk/>
            <pc:sldMk cId="3721975002" sldId="282"/>
            <ac:spMk id="67" creationId="{6E771E27-902A-4BA5-BF20-88B7F7F8F9A6}"/>
          </ac:spMkLst>
        </pc:spChg>
      </pc:sldChg>
      <pc:sldChg chg="modSp del mod">
        <pc:chgData name="Aparna Gupta" userId="c327a2f2bfbb81c7" providerId="LiveId" clId="{E406D7FD-1FF0-456A-B3D5-3BDED9368AEA}" dt="2023-05-23T16:58:46.875" v="9980" actId="47"/>
        <pc:sldMkLst>
          <pc:docMk/>
          <pc:sldMk cId="3586986175" sldId="283"/>
        </pc:sldMkLst>
        <pc:spChg chg="mod">
          <ac:chgData name="Aparna Gupta" userId="c327a2f2bfbb81c7" providerId="LiveId" clId="{E406D7FD-1FF0-456A-B3D5-3BDED9368AEA}" dt="2023-05-23T12:58:14.353" v="4" actId="27636"/>
          <ac:spMkLst>
            <pc:docMk/>
            <pc:sldMk cId="3586986175" sldId="283"/>
            <ac:spMk id="2" creationId="{F52652D5-79D1-472D-A29A-E1E6F1C209B2}"/>
          </ac:spMkLst>
        </pc:spChg>
        <pc:spChg chg="mod">
          <ac:chgData name="Aparna Gupta" userId="c327a2f2bfbb81c7" providerId="LiveId" clId="{E406D7FD-1FF0-456A-B3D5-3BDED9368AEA}" dt="2023-05-23T12:58:13.954" v="3"/>
          <ac:spMkLst>
            <pc:docMk/>
            <pc:sldMk cId="3586986175" sldId="283"/>
            <ac:spMk id="3" creationId="{C55B1865-9A2B-4217-AF05-71AE68C7FE43}"/>
          </ac:spMkLst>
        </pc:spChg>
        <pc:spChg chg="mod">
          <ac:chgData name="Aparna Gupta" userId="c327a2f2bfbb81c7" providerId="LiveId" clId="{E406D7FD-1FF0-456A-B3D5-3BDED9368AEA}" dt="2023-05-23T12:58:13.954" v="3"/>
          <ac:spMkLst>
            <pc:docMk/>
            <pc:sldMk cId="3586986175" sldId="283"/>
            <ac:spMk id="4" creationId="{7FED5181-99FF-4087-A479-63C8C04E88CF}"/>
          </ac:spMkLst>
        </pc:spChg>
        <pc:spChg chg="mod">
          <ac:chgData name="Aparna Gupta" userId="c327a2f2bfbb81c7" providerId="LiveId" clId="{E406D7FD-1FF0-456A-B3D5-3BDED9368AEA}" dt="2023-05-23T12:58:13.954" v="3"/>
          <ac:spMkLst>
            <pc:docMk/>
            <pc:sldMk cId="3586986175" sldId="283"/>
            <ac:spMk id="5" creationId="{AA1B47D8-A8FC-413D-8889-804077DF432B}"/>
          </ac:spMkLst>
        </pc:spChg>
        <pc:spChg chg="mod">
          <ac:chgData name="Aparna Gupta" userId="c327a2f2bfbb81c7" providerId="LiveId" clId="{E406D7FD-1FF0-456A-B3D5-3BDED9368AEA}" dt="2023-05-23T12:58:13.954" v="3"/>
          <ac:spMkLst>
            <pc:docMk/>
            <pc:sldMk cId="3586986175" sldId="283"/>
            <ac:spMk id="108" creationId="{4424F001-15F3-481C-8AD7-34A18560F6B6}"/>
          </ac:spMkLst>
        </pc:spChg>
        <pc:spChg chg="mod">
          <ac:chgData name="Aparna Gupta" userId="c327a2f2bfbb81c7" providerId="LiveId" clId="{E406D7FD-1FF0-456A-B3D5-3BDED9368AEA}" dt="2023-05-23T12:58:13.954" v="3"/>
          <ac:spMkLst>
            <pc:docMk/>
            <pc:sldMk cId="3586986175" sldId="283"/>
            <ac:spMk id="112" creationId="{4E34F5C7-47F6-4356-B7A3-3453191B5A96}"/>
          </ac:spMkLst>
        </pc:spChg>
        <pc:spChg chg="mod">
          <ac:chgData name="Aparna Gupta" userId="c327a2f2bfbb81c7" providerId="LiveId" clId="{E406D7FD-1FF0-456A-B3D5-3BDED9368AEA}" dt="2023-05-23T12:58:13.954" v="3"/>
          <ac:spMkLst>
            <pc:docMk/>
            <pc:sldMk cId="3586986175" sldId="283"/>
            <ac:spMk id="158" creationId="{EFD90D1C-94E0-4F56-B0F9-6A9406B79838}"/>
          </ac:spMkLst>
        </pc:spChg>
        <pc:spChg chg="mod">
          <ac:chgData name="Aparna Gupta" userId="c327a2f2bfbb81c7" providerId="LiveId" clId="{E406D7FD-1FF0-456A-B3D5-3BDED9368AEA}" dt="2023-05-23T12:58:13.954" v="3"/>
          <ac:spMkLst>
            <pc:docMk/>
            <pc:sldMk cId="3586986175" sldId="283"/>
            <ac:spMk id="167" creationId="{43C3B087-7705-4070-93F8-BC86E9F83F18}"/>
          </ac:spMkLst>
        </pc:spChg>
        <pc:spChg chg="mod">
          <ac:chgData name="Aparna Gupta" userId="c327a2f2bfbb81c7" providerId="LiveId" clId="{E406D7FD-1FF0-456A-B3D5-3BDED9368AEA}" dt="2023-05-23T12:58:13.954" v="3"/>
          <ac:spMkLst>
            <pc:docMk/>
            <pc:sldMk cId="3586986175" sldId="283"/>
            <ac:spMk id="168" creationId="{2B47CF13-61A7-4BC8-9B02-FB3DC2802A92}"/>
          </ac:spMkLst>
        </pc:spChg>
        <pc:spChg chg="mod">
          <ac:chgData name="Aparna Gupta" userId="c327a2f2bfbb81c7" providerId="LiveId" clId="{E406D7FD-1FF0-456A-B3D5-3BDED9368AEA}" dt="2023-05-23T12:58:13.954" v="3"/>
          <ac:spMkLst>
            <pc:docMk/>
            <pc:sldMk cId="3586986175" sldId="283"/>
            <ac:spMk id="169" creationId="{8FB0EC63-FA2C-4A82-9D41-47DFE5F7DE85}"/>
          </ac:spMkLst>
        </pc:spChg>
        <pc:spChg chg="mod">
          <ac:chgData name="Aparna Gupta" userId="c327a2f2bfbb81c7" providerId="LiveId" clId="{E406D7FD-1FF0-456A-B3D5-3BDED9368AEA}" dt="2023-05-23T12:58:13.954" v="3"/>
          <ac:spMkLst>
            <pc:docMk/>
            <pc:sldMk cId="3586986175" sldId="283"/>
            <ac:spMk id="170" creationId="{13D21C61-A57D-40F1-9196-FE77AB342A9D}"/>
          </ac:spMkLst>
        </pc:spChg>
        <pc:spChg chg="mod">
          <ac:chgData name="Aparna Gupta" userId="c327a2f2bfbb81c7" providerId="LiveId" clId="{E406D7FD-1FF0-456A-B3D5-3BDED9368AEA}" dt="2023-05-23T12:58:13.954" v="3"/>
          <ac:spMkLst>
            <pc:docMk/>
            <pc:sldMk cId="3586986175" sldId="283"/>
            <ac:spMk id="171" creationId="{43541AC6-4418-4655-9BD6-8D3B4319AB78}"/>
          </ac:spMkLst>
        </pc:spChg>
        <pc:spChg chg="mod">
          <ac:chgData name="Aparna Gupta" userId="c327a2f2bfbb81c7" providerId="LiveId" clId="{E406D7FD-1FF0-456A-B3D5-3BDED9368AEA}" dt="2023-05-23T12:58:13.954" v="3"/>
          <ac:spMkLst>
            <pc:docMk/>
            <pc:sldMk cId="3586986175" sldId="283"/>
            <ac:spMk id="172" creationId="{3759AF57-6AD5-4115-B7E8-513786CD6D5E}"/>
          </ac:spMkLst>
        </pc:spChg>
        <pc:spChg chg="mod">
          <ac:chgData name="Aparna Gupta" userId="c327a2f2bfbb81c7" providerId="LiveId" clId="{E406D7FD-1FF0-456A-B3D5-3BDED9368AEA}" dt="2023-05-23T12:58:13.954" v="3"/>
          <ac:spMkLst>
            <pc:docMk/>
            <pc:sldMk cId="3586986175" sldId="283"/>
            <ac:spMk id="173" creationId="{D1886D69-C12D-4FC9-AFA3-56F0DF589499}"/>
          </ac:spMkLst>
        </pc:spChg>
        <pc:spChg chg="mod">
          <ac:chgData name="Aparna Gupta" userId="c327a2f2bfbb81c7" providerId="LiveId" clId="{E406D7FD-1FF0-456A-B3D5-3BDED9368AEA}" dt="2023-05-23T12:58:13.954" v="3"/>
          <ac:spMkLst>
            <pc:docMk/>
            <pc:sldMk cId="3586986175" sldId="283"/>
            <ac:spMk id="174" creationId="{DAF907A1-DBDD-411E-BC9F-BB69FB37B6B2}"/>
          </ac:spMkLst>
        </pc:spChg>
        <pc:spChg chg="mod">
          <ac:chgData name="Aparna Gupta" userId="c327a2f2bfbb81c7" providerId="LiveId" clId="{E406D7FD-1FF0-456A-B3D5-3BDED9368AEA}" dt="2023-05-23T12:58:13.954" v="3"/>
          <ac:spMkLst>
            <pc:docMk/>
            <pc:sldMk cId="3586986175" sldId="283"/>
            <ac:spMk id="175" creationId="{1C2A3150-D3A6-44B1-BE90-42E759F97946}"/>
          </ac:spMkLst>
        </pc:spChg>
      </pc:sldChg>
      <pc:sldChg chg="modSp mod">
        <pc:chgData name="Aparna Gupta" userId="c327a2f2bfbb81c7" providerId="LiveId" clId="{E406D7FD-1FF0-456A-B3D5-3BDED9368AEA}" dt="2023-05-23T13:10:50.376" v="619" actId="20577"/>
        <pc:sldMkLst>
          <pc:docMk/>
          <pc:sldMk cId="1418789964" sldId="286"/>
        </pc:sldMkLst>
        <pc:spChg chg="mod">
          <ac:chgData name="Aparna Gupta" userId="c327a2f2bfbb81c7" providerId="LiveId" clId="{E406D7FD-1FF0-456A-B3D5-3BDED9368AEA}" dt="2023-05-23T12:58:13.954" v="3"/>
          <ac:spMkLst>
            <pc:docMk/>
            <pc:sldMk cId="1418789964" sldId="286"/>
            <ac:spMk id="2" creationId="{67708C79-A4AC-4B5D-92DF-600737E4D11A}"/>
          </ac:spMkLst>
        </pc:spChg>
        <pc:spChg chg="mod">
          <ac:chgData name="Aparna Gupta" userId="c327a2f2bfbb81c7" providerId="LiveId" clId="{E406D7FD-1FF0-456A-B3D5-3BDED9368AEA}" dt="2023-05-23T13:10:50.376" v="619" actId="20577"/>
          <ac:spMkLst>
            <pc:docMk/>
            <pc:sldMk cId="1418789964" sldId="286"/>
            <ac:spMk id="4" creationId="{BABB466A-6DA0-4EE9-9405-F74957757BA9}"/>
          </ac:spMkLst>
        </pc:spChg>
      </pc:sldChg>
      <pc:sldChg chg="addSp delSp modSp mod modNotes modNotesTx">
        <pc:chgData name="Aparna Gupta" userId="c327a2f2bfbb81c7" providerId="LiveId" clId="{E406D7FD-1FF0-456A-B3D5-3BDED9368AEA}" dt="2023-05-23T18:11:35.072" v="10264" actId="20577"/>
        <pc:sldMkLst>
          <pc:docMk/>
          <pc:sldMk cId="1672070576" sldId="287"/>
        </pc:sldMkLst>
        <pc:spChg chg="mod">
          <ac:chgData name="Aparna Gupta" userId="c327a2f2bfbb81c7" providerId="LiveId" clId="{E406D7FD-1FF0-456A-B3D5-3BDED9368AEA}" dt="2023-05-23T14:11:54.803" v="4080" actId="404"/>
          <ac:spMkLst>
            <pc:docMk/>
            <pc:sldMk cId="1672070576" sldId="287"/>
            <ac:spMk id="2" creationId="{5CE54ABB-4929-4810-950B-2DAEA0A5BAB4}"/>
          </ac:spMkLst>
        </pc:spChg>
        <pc:spChg chg="del mod">
          <ac:chgData name="Aparna Gupta" userId="c327a2f2bfbb81c7" providerId="LiveId" clId="{E406D7FD-1FF0-456A-B3D5-3BDED9368AEA}" dt="2023-05-23T14:10:34.685" v="4063" actId="478"/>
          <ac:spMkLst>
            <pc:docMk/>
            <pc:sldMk cId="1672070576" sldId="287"/>
            <ac:spMk id="3" creationId="{C37B42F1-D776-4124-8B16-57F2D738E61B}"/>
          </ac:spMkLst>
        </pc:spChg>
        <pc:spChg chg="del mod">
          <ac:chgData name="Aparna Gupta" userId="c327a2f2bfbb81c7" providerId="LiveId" clId="{E406D7FD-1FF0-456A-B3D5-3BDED9368AEA}" dt="2023-05-23T14:10:17.918" v="4057" actId="478"/>
          <ac:spMkLst>
            <pc:docMk/>
            <pc:sldMk cId="1672070576" sldId="287"/>
            <ac:spMk id="4" creationId="{A112B089-A8F9-45B1-BE6E-EAC10163F082}"/>
          </ac:spMkLst>
        </pc:spChg>
        <pc:spChg chg="del mod">
          <ac:chgData name="Aparna Gupta" userId="c327a2f2bfbb81c7" providerId="LiveId" clId="{E406D7FD-1FF0-456A-B3D5-3BDED9368AEA}" dt="2023-05-23T14:10:08.338" v="4054" actId="478"/>
          <ac:spMkLst>
            <pc:docMk/>
            <pc:sldMk cId="1672070576" sldId="287"/>
            <ac:spMk id="5" creationId="{CF515C5D-2CDB-4E66-B2B8-1451BC44247F}"/>
          </ac:spMkLst>
        </pc:spChg>
        <pc:spChg chg="del mod">
          <ac:chgData name="Aparna Gupta" userId="c327a2f2bfbb81c7" providerId="LiveId" clId="{E406D7FD-1FF0-456A-B3D5-3BDED9368AEA}" dt="2023-05-23T14:10:00.401" v="4052" actId="478"/>
          <ac:spMkLst>
            <pc:docMk/>
            <pc:sldMk cId="1672070576" sldId="287"/>
            <ac:spMk id="6" creationId="{0FE22F9B-4BF8-41DC-8F1C-836B546E59AD}"/>
          </ac:spMkLst>
        </pc:spChg>
        <pc:spChg chg="mod">
          <ac:chgData name="Aparna Gupta" userId="c327a2f2bfbb81c7" providerId="LiveId" clId="{E406D7FD-1FF0-456A-B3D5-3BDED9368AEA}" dt="2023-05-23T14:25:37.889" v="5450" actId="21"/>
          <ac:spMkLst>
            <pc:docMk/>
            <pc:sldMk cId="1672070576" sldId="287"/>
            <ac:spMk id="7" creationId="{6B35F89A-6CDF-41F7-BD87-18B45BD7330B}"/>
          </ac:spMkLst>
        </pc:spChg>
        <pc:spChg chg="del mod">
          <ac:chgData name="Aparna Gupta" userId="c327a2f2bfbb81c7" providerId="LiveId" clId="{E406D7FD-1FF0-456A-B3D5-3BDED9368AEA}" dt="2023-05-23T14:10:25.421" v="4060" actId="478"/>
          <ac:spMkLst>
            <pc:docMk/>
            <pc:sldMk cId="1672070576" sldId="287"/>
            <ac:spMk id="8" creationId="{C9E6EB39-B15D-4FE6-A30D-18F0F416CC9D}"/>
          </ac:spMkLst>
        </pc:spChg>
        <pc:spChg chg="add del mod">
          <ac:chgData name="Aparna Gupta" userId="c327a2f2bfbb81c7" providerId="LiveId" clId="{E406D7FD-1FF0-456A-B3D5-3BDED9368AEA}" dt="2023-05-23T14:10:04.684" v="4053" actId="478"/>
          <ac:spMkLst>
            <pc:docMk/>
            <pc:sldMk cId="1672070576" sldId="287"/>
            <ac:spMk id="10" creationId="{E1747646-45F9-52F2-3B11-33CAF13B08D0}"/>
          </ac:spMkLst>
        </pc:spChg>
        <pc:spChg chg="del mod">
          <ac:chgData name="Aparna Gupta" userId="c327a2f2bfbb81c7" providerId="LiveId" clId="{E406D7FD-1FF0-456A-B3D5-3BDED9368AEA}" dt="2023-05-23T14:10:42.993" v="4065" actId="478"/>
          <ac:spMkLst>
            <pc:docMk/>
            <pc:sldMk cId="1672070576" sldId="287"/>
            <ac:spMk id="12" creationId="{F1D4EAB4-6E8F-44AD-A635-F321DC9478A1}"/>
          </ac:spMkLst>
        </pc:spChg>
        <pc:spChg chg="del mod">
          <ac:chgData name="Aparna Gupta" userId="c327a2f2bfbb81c7" providerId="LiveId" clId="{E406D7FD-1FF0-456A-B3D5-3BDED9368AEA}" dt="2023-05-23T14:10:48.096" v="4066" actId="478"/>
          <ac:spMkLst>
            <pc:docMk/>
            <pc:sldMk cId="1672070576" sldId="287"/>
            <ac:spMk id="13" creationId="{1B3EC7D9-8DEA-4D02-9A04-30C73A63FB23}"/>
          </ac:spMkLst>
        </pc:spChg>
        <pc:spChg chg="del mod">
          <ac:chgData name="Aparna Gupta" userId="c327a2f2bfbb81c7" providerId="LiveId" clId="{E406D7FD-1FF0-456A-B3D5-3BDED9368AEA}" dt="2023-05-23T14:10:52.484" v="4067" actId="478"/>
          <ac:spMkLst>
            <pc:docMk/>
            <pc:sldMk cId="1672070576" sldId="287"/>
            <ac:spMk id="14" creationId="{B6D5B665-A640-4C90-A812-51AFE038FDF2}"/>
          </ac:spMkLst>
        </pc:spChg>
        <pc:spChg chg="add del mod">
          <ac:chgData name="Aparna Gupta" userId="c327a2f2bfbb81c7" providerId="LiveId" clId="{E406D7FD-1FF0-456A-B3D5-3BDED9368AEA}" dt="2023-05-23T14:10:13.191" v="4055" actId="478"/>
          <ac:spMkLst>
            <pc:docMk/>
            <pc:sldMk cId="1672070576" sldId="287"/>
            <ac:spMk id="15" creationId="{55749A18-907E-EBF8-628F-4875C5A08D90}"/>
          </ac:spMkLst>
        </pc:spChg>
        <pc:spChg chg="add del mod">
          <ac:chgData name="Aparna Gupta" userId="c327a2f2bfbb81c7" providerId="LiveId" clId="{E406D7FD-1FF0-456A-B3D5-3BDED9368AEA}" dt="2023-05-23T14:10:21.849" v="4059" actId="478"/>
          <ac:spMkLst>
            <pc:docMk/>
            <pc:sldMk cId="1672070576" sldId="287"/>
            <ac:spMk id="17" creationId="{BF5C3AC0-F21C-FA70-AC7B-416BC54BAA0E}"/>
          </ac:spMkLst>
        </pc:spChg>
        <pc:spChg chg="add del mod">
          <ac:chgData name="Aparna Gupta" userId="c327a2f2bfbb81c7" providerId="LiveId" clId="{E406D7FD-1FF0-456A-B3D5-3BDED9368AEA}" dt="2023-05-23T14:10:27.997" v="4061" actId="478"/>
          <ac:spMkLst>
            <pc:docMk/>
            <pc:sldMk cId="1672070576" sldId="287"/>
            <ac:spMk id="19" creationId="{EF9FB514-DD8D-D8FE-110C-194D3A1FA938}"/>
          </ac:spMkLst>
        </pc:spChg>
        <pc:spChg chg="add del mod">
          <ac:chgData name="Aparna Gupta" userId="c327a2f2bfbb81c7" providerId="LiveId" clId="{E406D7FD-1FF0-456A-B3D5-3BDED9368AEA}" dt="2023-05-23T14:10:37.192" v="4064" actId="478"/>
          <ac:spMkLst>
            <pc:docMk/>
            <pc:sldMk cId="1672070576" sldId="287"/>
            <ac:spMk id="21" creationId="{AC06A5F0-6DF3-950C-F763-3BF152F415FD}"/>
          </ac:spMkLst>
        </pc:spChg>
      </pc:sldChg>
      <pc:sldChg chg="addSp delSp modSp del mod setBg modClrScheme chgLayout">
        <pc:chgData name="Aparna Gupta" userId="c327a2f2bfbb81c7" providerId="LiveId" clId="{E406D7FD-1FF0-456A-B3D5-3BDED9368AEA}" dt="2023-05-23T15:59:14.386" v="7574" actId="47"/>
        <pc:sldMkLst>
          <pc:docMk/>
          <pc:sldMk cId="2752798190" sldId="288"/>
        </pc:sldMkLst>
        <pc:spChg chg="mod ord">
          <ac:chgData name="Aparna Gupta" userId="c327a2f2bfbb81c7" providerId="LiveId" clId="{E406D7FD-1FF0-456A-B3D5-3BDED9368AEA}" dt="2023-05-23T15:57:48.213" v="7555" actId="700"/>
          <ac:spMkLst>
            <pc:docMk/>
            <pc:sldMk cId="2752798190" sldId="288"/>
            <ac:spMk id="2" creationId="{935C0770-A36E-4500-AA2E-F3DE8416AD1E}"/>
          </ac:spMkLst>
        </pc:spChg>
        <pc:spChg chg="del mod ord">
          <ac:chgData name="Aparna Gupta" userId="c327a2f2bfbb81c7" providerId="LiveId" clId="{E406D7FD-1FF0-456A-B3D5-3BDED9368AEA}" dt="2023-05-23T15:58:54.632" v="7572" actId="478"/>
          <ac:spMkLst>
            <pc:docMk/>
            <pc:sldMk cId="2752798190" sldId="288"/>
            <ac:spMk id="3" creationId="{5B3A2CF7-0DCE-4D70-AFCB-E7731D477447}"/>
          </ac:spMkLst>
        </pc:spChg>
        <pc:spChg chg="del mod ord">
          <ac:chgData name="Aparna Gupta" userId="c327a2f2bfbb81c7" providerId="LiveId" clId="{E406D7FD-1FF0-456A-B3D5-3BDED9368AEA}" dt="2023-05-23T15:59:04.502" v="7573" actId="478"/>
          <ac:spMkLst>
            <pc:docMk/>
            <pc:sldMk cId="2752798190" sldId="288"/>
            <ac:spMk id="4" creationId="{4A9FC2EB-9617-4A9A-B4B6-0EC42705E1CE}"/>
          </ac:spMkLst>
        </pc:spChg>
        <pc:spChg chg="del mod ord">
          <ac:chgData name="Aparna Gupta" userId="c327a2f2bfbb81c7" providerId="LiveId" clId="{E406D7FD-1FF0-456A-B3D5-3BDED9368AEA}" dt="2023-05-23T15:58:02.141" v="7559" actId="478"/>
          <ac:spMkLst>
            <pc:docMk/>
            <pc:sldMk cId="2752798190" sldId="288"/>
            <ac:spMk id="5" creationId="{AB97FAAF-FD5C-4EDE-A2D8-148266453488}"/>
          </ac:spMkLst>
        </pc:spChg>
        <pc:spChg chg="del mod ord">
          <ac:chgData name="Aparna Gupta" userId="c327a2f2bfbb81c7" providerId="LiveId" clId="{E406D7FD-1FF0-456A-B3D5-3BDED9368AEA}" dt="2023-05-23T15:58:02.141" v="7559" actId="478"/>
          <ac:spMkLst>
            <pc:docMk/>
            <pc:sldMk cId="2752798190" sldId="288"/>
            <ac:spMk id="6" creationId="{7F0BD43D-EBFD-48E7-A1D3-EB9228D4C58B}"/>
          </ac:spMkLst>
        </pc:spChg>
        <pc:spChg chg="del mod ord">
          <ac:chgData name="Aparna Gupta" userId="c327a2f2bfbb81c7" providerId="LiveId" clId="{E406D7FD-1FF0-456A-B3D5-3BDED9368AEA}" dt="2023-05-23T15:58:45.402" v="7568" actId="478"/>
          <ac:spMkLst>
            <pc:docMk/>
            <pc:sldMk cId="2752798190" sldId="288"/>
            <ac:spMk id="7" creationId="{E9C0C8B1-2DBC-40B1-BBA7-7B3D396478A1}"/>
          </ac:spMkLst>
        </pc:spChg>
        <pc:spChg chg="del mod ord">
          <ac:chgData name="Aparna Gupta" userId="c327a2f2bfbb81c7" providerId="LiveId" clId="{E406D7FD-1FF0-456A-B3D5-3BDED9368AEA}" dt="2023-05-23T15:58:26.077" v="7563" actId="478"/>
          <ac:spMkLst>
            <pc:docMk/>
            <pc:sldMk cId="2752798190" sldId="288"/>
            <ac:spMk id="8" creationId="{B2F06784-6A30-4941-B70A-A58B611950D4}"/>
          </ac:spMkLst>
        </pc:spChg>
        <pc:spChg chg="add del mod">
          <ac:chgData name="Aparna Gupta" userId="c327a2f2bfbb81c7" providerId="LiveId" clId="{E406D7FD-1FF0-456A-B3D5-3BDED9368AEA}" dt="2023-05-23T15:58:07.401" v="7560" actId="478"/>
          <ac:spMkLst>
            <pc:docMk/>
            <pc:sldMk cId="2752798190" sldId="288"/>
            <ac:spMk id="10" creationId="{0E3075CC-9D9B-CB31-23FF-94A2E21B5D4A}"/>
          </ac:spMkLst>
        </pc:spChg>
        <pc:spChg chg="add del mod">
          <ac:chgData name="Aparna Gupta" userId="c327a2f2bfbb81c7" providerId="LiveId" clId="{E406D7FD-1FF0-456A-B3D5-3BDED9368AEA}" dt="2023-05-23T15:58:07.401" v="7560" actId="478"/>
          <ac:spMkLst>
            <pc:docMk/>
            <pc:sldMk cId="2752798190" sldId="288"/>
            <ac:spMk id="12" creationId="{74BF1A44-93F7-37CD-7C4F-0692C6BD9289}"/>
          </ac:spMkLst>
        </pc:spChg>
        <pc:spChg chg="add del mod">
          <ac:chgData name="Aparna Gupta" userId="c327a2f2bfbb81c7" providerId="LiveId" clId="{E406D7FD-1FF0-456A-B3D5-3BDED9368AEA}" dt="2023-05-23T15:58:30.937" v="7564" actId="478"/>
          <ac:spMkLst>
            <pc:docMk/>
            <pc:sldMk cId="2752798190" sldId="288"/>
            <ac:spMk id="15" creationId="{1A72D1B4-295A-E53F-9299-3B1A908A75BB}"/>
          </ac:spMkLst>
        </pc:spChg>
        <pc:spChg chg="add del mod">
          <ac:chgData name="Aparna Gupta" userId="c327a2f2bfbb81c7" providerId="LiveId" clId="{E406D7FD-1FF0-456A-B3D5-3BDED9368AEA}" dt="2023-05-23T15:58:47.232" v="7569" actId="478"/>
          <ac:spMkLst>
            <pc:docMk/>
            <pc:sldMk cId="2752798190" sldId="288"/>
            <ac:spMk id="17" creationId="{342DA979-1973-4A21-B50A-B9B45B64D8BE}"/>
          </ac:spMkLst>
        </pc:spChg>
        <pc:spChg chg="del mod ord">
          <ac:chgData name="Aparna Gupta" userId="c327a2f2bfbb81c7" providerId="LiveId" clId="{E406D7FD-1FF0-456A-B3D5-3BDED9368AEA}" dt="2023-05-23T15:58:50.301" v="7570" actId="478"/>
          <ac:spMkLst>
            <pc:docMk/>
            <pc:sldMk cId="2752798190" sldId="288"/>
            <ac:spMk id="66" creationId="{59A0522D-B6EE-4F94-BDEF-847D5C397217}"/>
          </ac:spMkLst>
        </pc:spChg>
        <pc:grpChg chg="del mod">
          <ac:chgData name="Aparna Gupta" userId="c327a2f2bfbb81c7" providerId="LiveId" clId="{E406D7FD-1FF0-456A-B3D5-3BDED9368AEA}" dt="2023-05-23T15:57:53.895" v="7558" actId="478"/>
          <ac:grpSpMkLst>
            <pc:docMk/>
            <pc:sldMk cId="2752798190" sldId="288"/>
            <ac:grpSpMk id="46" creationId="{447437F9-5384-40BC-B985-6BE54CDAEAA6}"/>
          </ac:grpSpMkLst>
        </pc:grpChg>
        <pc:grpChg chg="del">
          <ac:chgData name="Aparna Gupta" userId="c327a2f2bfbb81c7" providerId="LiveId" clId="{E406D7FD-1FF0-456A-B3D5-3BDED9368AEA}" dt="2023-05-23T15:58:02.141" v="7559" actId="478"/>
          <ac:grpSpMkLst>
            <pc:docMk/>
            <pc:sldMk cId="2752798190" sldId="288"/>
            <ac:grpSpMk id="47" creationId="{61E8B745-AD39-4513-AE1B-1FC9361CC7DE}"/>
          </ac:grpSpMkLst>
        </pc:grpChg>
        <pc:grpChg chg="del">
          <ac:chgData name="Aparna Gupta" userId="c327a2f2bfbb81c7" providerId="LiveId" clId="{E406D7FD-1FF0-456A-B3D5-3BDED9368AEA}" dt="2023-05-23T15:58:40.279" v="7567" actId="478"/>
          <ac:grpSpMkLst>
            <pc:docMk/>
            <pc:sldMk cId="2752798190" sldId="288"/>
            <ac:grpSpMk id="49" creationId="{CCD46A36-6829-43A3-A146-261A38226283}"/>
          </ac:grpSpMkLst>
        </pc:grpChg>
        <pc:grpChg chg="del">
          <ac:chgData name="Aparna Gupta" userId="c327a2f2bfbb81c7" providerId="LiveId" clId="{E406D7FD-1FF0-456A-B3D5-3BDED9368AEA}" dt="2023-05-23T15:58:15.395" v="7562" actId="478"/>
          <ac:grpSpMkLst>
            <pc:docMk/>
            <pc:sldMk cId="2752798190" sldId="288"/>
            <ac:grpSpMk id="50" creationId="{10E609FE-6FC7-4F85-A363-135D41A36187}"/>
          </ac:grpSpMkLst>
        </pc:grpChg>
        <pc:grpChg chg="del mod">
          <ac:chgData name="Aparna Gupta" userId="c327a2f2bfbb81c7" providerId="LiveId" clId="{E406D7FD-1FF0-456A-B3D5-3BDED9368AEA}" dt="2023-05-23T15:58:35.990" v="7566" actId="478"/>
          <ac:grpSpMkLst>
            <pc:docMk/>
            <pc:sldMk cId="2752798190" sldId="288"/>
            <ac:grpSpMk id="51" creationId="{97355E86-B99C-4CB2-BA03-E335BA74DB40}"/>
          </ac:grpSpMkLst>
        </pc:grpChg>
        <pc:grpChg chg="del mod">
          <ac:chgData name="Aparna Gupta" userId="c327a2f2bfbb81c7" providerId="LiveId" clId="{E406D7FD-1FF0-456A-B3D5-3BDED9368AEA}" dt="2023-05-23T15:58:15.395" v="7562" actId="478"/>
          <ac:grpSpMkLst>
            <pc:docMk/>
            <pc:sldMk cId="2752798190" sldId="288"/>
            <ac:grpSpMk id="53" creationId="{761FFCDD-A5D1-437E-9BBD-090DE98F5F5B}"/>
          </ac:grpSpMkLst>
        </pc:grpChg>
      </pc:sldChg>
      <pc:sldChg chg="addSp delSp modSp del mod setBg modClrScheme chgLayout">
        <pc:chgData name="Aparna Gupta" userId="c327a2f2bfbb81c7" providerId="LiveId" clId="{E406D7FD-1FF0-456A-B3D5-3BDED9368AEA}" dt="2023-05-23T16:59:10.844" v="9983" actId="47"/>
        <pc:sldMkLst>
          <pc:docMk/>
          <pc:sldMk cId="3060063078" sldId="289"/>
        </pc:sldMkLst>
        <pc:spChg chg="mod ord">
          <ac:chgData name="Aparna Gupta" userId="c327a2f2bfbb81c7" providerId="LiveId" clId="{E406D7FD-1FF0-456A-B3D5-3BDED9368AEA}" dt="2023-05-23T16:52:56.220" v="9593" actId="20577"/>
          <ac:spMkLst>
            <pc:docMk/>
            <pc:sldMk cId="3060063078" sldId="289"/>
            <ac:spMk id="2" creationId="{16684294-49A0-4C63-A7D7-E3BF9E591F59}"/>
          </ac:spMkLst>
        </pc:spChg>
        <pc:spChg chg="add del mod">
          <ac:chgData name="Aparna Gupta" userId="c327a2f2bfbb81c7" providerId="LiveId" clId="{E406D7FD-1FF0-456A-B3D5-3BDED9368AEA}" dt="2023-05-23T16:52:27.946" v="9536" actId="478"/>
          <ac:spMkLst>
            <pc:docMk/>
            <pc:sldMk cId="3060063078" sldId="289"/>
            <ac:spMk id="4" creationId="{616C4D67-AEC8-3F6E-E583-BE9126F221D5}"/>
          </ac:spMkLst>
        </pc:spChg>
        <pc:spChg chg="add del mod">
          <ac:chgData name="Aparna Gupta" userId="c327a2f2bfbb81c7" providerId="LiveId" clId="{E406D7FD-1FF0-456A-B3D5-3BDED9368AEA}" dt="2023-05-23T16:53:16.497" v="9603"/>
          <ac:spMkLst>
            <pc:docMk/>
            <pc:sldMk cId="3060063078" sldId="289"/>
            <ac:spMk id="5" creationId="{42DA5027-5B74-D427-B60A-1A8BA560E538}"/>
          </ac:spMkLst>
        </pc:spChg>
        <pc:spChg chg="del mod ord">
          <ac:chgData name="Aparna Gupta" userId="c327a2f2bfbb81c7" providerId="LiveId" clId="{E406D7FD-1FF0-456A-B3D5-3BDED9368AEA}" dt="2023-05-23T16:49:49.196" v="9506" actId="478"/>
          <ac:spMkLst>
            <pc:docMk/>
            <pc:sldMk cId="3060063078" sldId="289"/>
            <ac:spMk id="6" creationId="{A6861FF3-B902-4DEC-B46D-0F2E499C51CF}"/>
          </ac:spMkLst>
        </pc:spChg>
        <pc:spChg chg="del mod ord">
          <ac:chgData name="Aparna Gupta" userId="c327a2f2bfbb81c7" providerId="LiveId" clId="{E406D7FD-1FF0-456A-B3D5-3BDED9368AEA}" dt="2023-05-23T16:51:06.123" v="9520" actId="478"/>
          <ac:spMkLst>
            <pc:docMk/>
            <pc:sldMk cId="3060063078" sldId="289"/>
            <ac:spMk id="7" creationId="{05941AA2-C85B-41A7-9264-A0C66F32930C}"/>
          </ac:spMkLst>
        </pc:spChg>
        <pc:spChg chg="del mod ord">
          <ac:chgData name="Aparna Gupta" userId="c327a2f2bfbb81c7" providerId="LiveId" clId="{E406D7FD-1FF0-456A-B3D5-3BDED9368AEA}" dt="2023-05-23T16:51:06.123" v="9520" actId="478"/>
          <ac:spMkLst>
            <pc:docMk/>
            <pc:sldMk cId="3060063078" sldId="289"/>
            <ac:spMk id="8" creationId="{2C4BD3D3-C7A9-46F1-8ED8-AB8D1BB89262}"/>
          </ac:spMkLst>
        </pc:spChg>
        <pc:spChg chg="del mod ord">
          <ac:chgData name="Aparna Gupta" userId="c327a2f2bfbb81c7" providerId="LiveId" clId="{E406D7FD-1FF0-456A-B3D5-3BDED9368AEA}" dt="2023-05-23T16:51:06.123" v="9520" actId="478"/>
          <ac:spMkLst>
            <pc:docMk/>
            <pc:sldMk cId="3060063078" sldId="289"/>
            <ac:spMk id="9" creationId="{873EDDDB-6509-4407-BA35-232AAF9F198D}"/>
          </ac:spMkLst>
        </pc:spChg>
        <pc:spChg chg="del mod ord">
          <ac:chgData name="Aparna Gupta" userId="c327a2f2bfbb81c7" providerId="LiveId" clId="{E406D7FD-1FF0-456A-B3D5-3BDED9368AEA}" dt="2023-05-23T16:51:06.123" v="9520" actId="478"/>
          <ac:spMkLst>
            <pc:docMk/>
            <pc:sldMk cId="3060063078" sldId="289"/>
            <ac:spMk id="10" creationId="{A33A061F-AC2A-4E3F-B448-DC6FEC307A53}"/>
          </ac:spMkLst>
        </pc:spChg>
        <pc:spChg chg="del mod ord">
          <ac:chgData name="Aparna Gupta" userId="c327a2f2bfbb81c7" providerId="LiveId" clId="{E406D7FD-1FF0-456A-B3D5-3BDED9368AEA}" dt="2023-05-23T16:51:06.123" v="9520" actId="478"/>
          <ac:spMkLst>
            <pc:docMk/>
            <pc:sldMk cId="3060063078" sldId="289"/>
            <ac:spMk id="11" creationId="{44D29552-2F85-4F4F-9B7F-B79798681FB6}"/>
          </ac:spMkLst>
        </pc:spChg>
        <pc:spChg chg="del mod ord">
          <ac:chgData name="Aparna Gupta" userId="c327a2f2bfbb81c7" providerId="LiveId" clId="{E406D7FD-1FF0-456A-B3D5-3BDED9368AEA}" dt="2023-05-23T16:51:06.123" v="9520" actId="478"/>
          <ac:spMkLst>
            <pc:docMk/>
            <pc:sldMk cId="3060063078" sldId="289"/>
            <ac:spMk id="12" creationId="{FAC81818-8260-4E49-9FCC-569FDE30B0B1}"/>
          </ac:spMkLst>
        </pc:spChg>
        <pc:spChg chg="del mod ord">
          <ac:chgData name="Aparna Gupta" userId="c327a2f2bfbb81c7" providerId="LiveId" clId="{E406D7FD-1FF0-456A-B3D5-3BDED9368AEA}" dt="2023-05-23T16:49:39.710" v="9505" actId="478"/>
          <ac:spMkLst>
            <pc:docMk/>
            <pc:sldMk cId="3060063078" sldId="289"/>
            <ac:spMk id="13" creationId="{D1FD068B-6917-4C40-B40D-5F7B670EA7BE}"/>
          </ac:spMkLst>
        </pc:spChg>
        <pc:spChg chg="del mod ord">
          <ac:chgData name="Aparna Gupta" userId="c327a2f2bfbb81c7" providerId="LiveId" clId="{E406D7FD-1FF0-456A-B3D5-3BDED9368AEA}" dt="2023-05-23T16:49:39.710" v="9505" actId="478"/>
          <ac:spMkLst>
            <pc:docMk/>
            <pc:sldMk cId="3060063078" sldId="289"/>
            <ac:spMk id="14" creationId="{EEAE71AD-30AF-4021-B577-B686EC6DA329}"/>
          </ac:spMkLst>
        </pc:spChg>
        <pc:spChg chg="del mod ord">
          <ac:chgData name="Aparna Gupta" userId="c327a2f2bfbb81c7" providerId="LiveId" clId="{E406D7FD-1FF0-456A-B3D5-3BDED9368AEA}" dt="2023-05-23T16:49:39.710" v="9505" actId="478"/>
          <ac:spMkLst>
            <pc:docMk/>
            <pc:sldMk cId="3060063078" sldId="289"/>
            <ac:spMk id="15" creationId="{4A477EE3-A17C-4158-91E8-03A401BE96CB}"/>
          </ac:spMkLst>
        </pc:spChg>
        <pc:spChg chg="del mod ord">
          <ac:chgData name="Aparna Gupta" userId="c327a2f2bfbb81c7" providerId="LiveId" clId="{E406D7FD-1FF0-456A-B3D5-3BDED9368AEA}" dt="2023-05-23T16:49:39.710" v="9505" actId="478"/>
          <ac:spMkLst>
            <pc:docMk/>
            <pc:sldMk cId="3060063078" sldId="289"/>
            <ac:spMk id="16" creationId="{D8E5FFBE-125E-43C8-A66E-DE8D2FE7AF38}"/>
          </ac:spMkLst>
        </pc:spChg>
        <pc:spChg chg="del mod ord">
          <ac:chgData name="Aparna Gupta" userId="c327a2f2bfbb81c7" providerId="LiveId" clId="{E406D7FD-1FF0-456A-B3D5-3BDED9368AEA}" dt="2023-05-23T16:49:39.710" v="9505" actId="478"/>
          <ac:spMkLst>
            <pc:docMk/>
            <pc:sldMk cId="3060063078" sldId="289"/>
            <ac:spMk id="17" creationId="{7209F81D-5EC6-4D97-B0C2-AC00081AB1A7}"/>
          </ac:spMkLst>
        </pc:spChg>
        <pc:spChg chg="del mod ord">
          <ac:chgData name="Aparna Gupta" userId="c327a2f2bfbb81c7" providerId="LiveId" clId="{E406D7FD-1FF0-456A-B3D5-3BDED9368AEA}" dt="2023-05-23T16:49:39.710" v="9505" actId="478"/>
          <ac:spMkLst>
            <pc:docMk/>
            <pc:sldMk cId="3060063078" sldId="289"/>
            <ac:spMk id="18" creationId="{C477818B-3CAB-4A39-939D-99E98D2EE682}"/>
          </ac:spMkLst>
        </pc:spChg>
        <pc:spChg chg="del mod ord">
          <ac:chgData name="Aparna Gupta" userId="c327a2f2bfbb81c7" providerId="LiveId" clId="{E406D7FD-1FF0-456A-B3D5-3BDED9368AEA}" dt="2023-05-23T16:49:39.710" v="9505" actId="478"/>
          <ac:spMkLst>
            <pc:docMk/>
            <pc:sldMk cId="3060063078" sldId="289"/>
            <ac:spMk id="19" creationId="{A7907FC8-DAAF-4896-A2B1-C173BF2FAE69}"/>
          </ac:spMkLst>
        </pc:spChg>
        <pc:spChg chg="del mod ord">
          <ac:chgData name="Aparna Gupta" userId="c327a2f2bfbb81c7" providerId="LiveId" clId="{E406D7FD-1FF0-456A-B3D5-3BDED9368AEA}" dt="2023-05-23T16:51:06.123" v="9520" actId="478"/>
          <ac:spMkLst>
            <pc:docMk/>
            <pc:sldMk cId="3060063078" sldId="289"/>
            <ac:spMk id="20" creationId="{FEC65619-A68A-4D21-9D17-40F8692EF196}"/>
          </ac:spMkLst>
        </pc:spChg>
        <pc:spChg chg="del mod ord">
          <ac:chgData name="Aparna Gupta" userId="c327a2f2bfbb81c7" providerId="LiveId" clId="{E406D7FD-1FF0-456A-B3D5-3BDED9368AEA}" dt="2023-05-23T16:51:06.123" v="9520" actId="478"/>
          <ac:spMkLst>
            <pc:docMk/>
            <pc:sldMk cId="3060063078" sldId="289"/>
            <ac:spMk id="21" creationId="{D9C4CCA5-A2BE-4897-994D-9B1669D69FD3}"/>
          </ac:spMkLst>
        </pc:spChg>
        <pc:spChg chg="del mod ord">
          <ac:chgData name="Aparna Gupta" userId="c327a2f2bfbb81c7" providerId="LiveId" clId="{E406D7FD-1FF0-456A-B3D5-3BDED9368AEA}" dt="2023-05-23T16:51:06.123" v="9520" actId="478"/>
          <ac:spMkLst>
            <pc:docMk/>
            <pc:sldMk cId="3060063078" sldId="289"/>
            <ac:spMk id="22" creationId="{0C5FD452-DC3E-4D62-B19B-0A79E604A8A8}"/>
          </ac:spMkLst>
        </pc:spChg>
        <pc:spChg chg="del mod ord">
          <ac:chgData name="Aparna Gupta" userId="c327a2f2bfbb81c7" providerId="LiveId" clId="{E406D7FD-1FF0-456A-B3D5-3BDED9368AEA}" dt="2023-05-23T16:51:06.123" v="9520" actId="478"/>
          <ac:spMkLst>
            <pc:docMk/>
            <pc:sldMk cId="3060063078" sldId="289"/>
            <ac:spMk id="23" creationId="{96D290B2-F312-4D9A-96C7-D40523406AC5}"/>
          </ac:spMkLst>
        </pc:spChg>
        <pc:spChg chg="del mod ord">
          <ac:chgData name="Aparna Gupta" userId="c327a2f2bfbb81c7" providerId="LiveId" clId="{E406D7FD-1FF0-456A-B3D5-3BDED9368AEA}" dt="2023-05-23T16:51:06.123" v="9520" actId="478"/>
          <ac:spMkLst>
            <pc:docMk/>
            <pc:sldMk cId="3060063078" sldId="289"/>
            <ac:spMk id="24" creationId="{80E52477-0BA9-471B-B2C2-F1A03FCF188F}"/>
          </ac:spMkLst>
        </pc:spChg>
        <pc:spChg chg="del mod ord">
          <ac:chgData name="Aparna Gupta" userId="c327a2f2bfbb81c7" providerId="LiveId" clId="{E406D7FD-1FF0-456A-B3D5-3BDED9368AEA}" dt="2023-05-23T16:49:39.710" v="9505" actId="478"/>
          <ac:spMkLst>
            <pc:docMk/>
            <pc:sldMk cId="3060063078" sldId="289"/>
            <ac:spMk id="25" creationId="{70D1D022-03FA-47E6-8430-252C6D5B4C4E}"/>
          </ac:spMkLst>
        </pc:spChg>
        <pc:spChg chg="del mod ord">
          <ac:chgData name="Aparna Gupta" userId="c327a2f2bfbb81c7" providerId="LiveId" clId="{E406D7FD-1FF0-456A-B3D5-3BDED9368AEA}" dt="2023-05-23T16:49:39.710" v="9505" actId="478"/>
          <ac:spMkLst>
            <pc:docMk/>
            <pc:sldMk cId="3060063078" sldId="289"/>
            <ac:spMk id="26" creationId="{FA7483FC-7290-41B1-B371-ECA1174519DE}"/>
          </ac:spMkLst>
        </pc:spChg>
        <pc:spChg chg="del mod ord">
          <ac:chgData name="Aparna Gupta" userId="c327a2f2bfbb81c7" providerId="LiveId" clId="{E406D7FD-1FF0-456A-B3D5-3BDED9368AEA}" dt="2023-05-23T16:49:39.710" v="9505" actId="478"/>
          <ac:spMkLst>
            <pc:docMk/>
            <pc:sldMk cId="3060063078" sldId="289"/>
            <ac:spMk id="27" creationId="{1787EDAC-5EAB-4A0D-9BD2-D6E9FD0B26A1}"/>
          </ac:spMkLst>
        </pc:spChg>
        <pc:spChg chg="del mod ord">
          <ac:chgData name="Aparna Gupta" userId="c327a2f2bfbb81c7" providerId="LiveId" clId="{E406D7FD-1FF0-456A-B3D5-3BDED9368AEA}" dt="2023-05-23T16:49:39.710" v="9505" actId="478"/>
          <ac:spMkLst>
            <pc:docMk/>
            <pc:sldMk cId="3060063078" sldId="289"/>
            <ac:spMk id="28" creationId="{D149E385-DCE9-4DC9-8F0A-F8BAF02D9797}"/>
          </ac:spMkLst>
        </pc:spChg>
        <pc:spChg chg="del mod ord">
          <ac:chgData name="Aparna Gupta" userId="c327a2f2bfbb81c7" providerId="LiveId" clId="{E406D7FD-1FF0-456A-B3D5-3BDED9368AEA}" dt="2023-05-23T16:49:39.710" v="9505" actId="478"/>
          <ac:spMkLst>
            <pc:docMk/>
            <pc:sldMk cId="3060063078" sldId="289"/>
            <ac:spMk id="29" creationId="{B7A506EE-32D5-4685-97A6-8FDFEF238C43}"/>
          </ac:spMkLst>
        </pc:spChg>
        <pc:spChg chg="del mod ord">
          <ac:chgData name="Aparna Gupta" userId="c327a2f2bfbb81c7" providerId="LiveId" clId="{E406D7FD-1FF0-456A-B3D5-3BDED9368AEA}" dt="2023-05-23T16:49:39.710" v="9505" actId="478"/>
          <ac:spMkLst>
            <pc:docMk/>
            <pc:sldMk cId="3060063078" sldId="289"/>
            <ac:spMk id="30" creationId="{E80CB353-63CA-4305-9748-807B6905DBFF}"/>
          </ac:spMkLst>
        </pc:spChg>
        <pc:spChg chg="del mod ord">
          <ac:chgData name="Aparna Gupta" userId="c327a2f2bfbb81c7" providerId="LiveId" clId="{E406D7FD-1FF0-456A-B3D5-3BDED9368AEA}" dt="2023-05-23T16:49:39.710" v="9505" actId="478"/>
          <ac:spMkLst>
            <pc:docMk/>
            <pc:sldMk cId="3060063078" sldId="289"/>
            <ac:spMk id="31" creationId="{1B52C010-5159-4F61-821F-E73647E7C066}"/>
          </ac:spMkLst>
        </pc:spChg>
        <pc:spChg chg="del mod ord">
          <ac:chgData name="Aparna Gupta" userId="c327a2f2bfbb81c7" providerId="LiveId" clId="{E406D7FD-1FF0-456A-B3D5-3BDED9368AEA}" dt="2023-05-23T16:51:16.336" v="9524" actId="478"/>
          <ac:spMkLst>
            <pc:docMk/>
            <pc:sldMk cId="3060063078" sldId="289"/>
            <ac:spMk id="32" creationId="{0830F660-D88D-4A5F-8F7C-44B1D5C8E661}"/>
          </ac:spMkLst>
        </pc:spChg>
        <pc:spChg chg="del mod ord">
          <ac:chgData name="Aparna Gupta" userId="c327a2f2bfbb81c7" providerId="LiveId" clId="{E406D7FD-1FF0-456A-B3D5-3BDED9368AEA}" dt="2023-05-23T16:51:06.123" v="9520" actId="478"/>
          <ac:spMkLst>
            <pc:docMk/>
            <pc:sldMk cId="3060063078" sldId="289"/>
            <ac:spMk id="33" creationId="{C77C5603-8643-4603-9AC4-34B768C3DBB3}"/>
          </ac:spMkLst>
        </pc:spChg>
        <pc:spChg chg="add del mod">
          <ac:chgData name="Aparna Gupta" userId="c327a2f2bfbb81c7" providerId="LiveId" clId="{E406D7FD-1FF0-456A-B3D5-3BDED9368AEA}" dt="2023-05-23T16:53:57.065" v="9606"/>
          <ac:spMkLst>
            <pc:docMk/>
            <pc:sldMk cId="3060063078" sldId="289"/>
            <ac:spMk id="34" creationId="{BDBAC4D6-7387-7881-8F80-5FE853A787B8}"/>
          </ac:spMkLst>
        </pc:spChg>
        <pc:spChg chg="del mod ord">
          <ac:chgData name="Aparna Gupta" userId="c327a2f2bfbb81c7" providerId="LiveId" clId="{E406D7FD-1FF0-456A-B3D5-3BDED9368AEA}" dt="2023-05-23T16:51:31.506" v="9526" actId="478"/>
          <ac:spMkLst>
            <pc:docMk/>
            <pc:sldMk cId="3060063078" sldId="289"/>
            <ac:spMk id="137" creationId="{96352484-2A5E-4DED-974A-51FCF839D625}"/>
          </ac:spMkLst>
        </pc:spChg>
        <pc:spChg chg="del mod ord">
          <ac:chgData name="Aparna Gupta" userId="c327a2f2bfbb81c7" providerId="LiveId" clId="{E406D7FD-1FF0-456A-B3D5-3BDED9368AEA}" dt="2023-05-23T16:51:52.861" v="9528" actId="478"/>
          <ac:spMkLst>
            <pc:docMk/>
            <pc:sldMk cId="3060063078" sldId="289"/>
            <ac:spMk id="138" creationId="{C0EE7122-1CD2-46FC-B8ED-13A3D7A67D19}"/>
          </ac:spMkLst>
        </pc:spChg>
        <pc:spChg chg="del mod ord">
          <ac:chgData name="Aparna Gupta" userId="c327a2f2bfbb81c7" providerId="LiveId" clId="{E406D7FD-1FF0-456A-B3D5-3BDED9368AEA}" dt="2023-05-23T16:51:36.134" v="9527" actId="478"/>
          <ac:spMkLst>
            <pc:docMk/>
            <pc:sldMk cId="3060063078" sldId="289"/>
            <ac:spMk id="234" creationId="{97B42A28-9673-438C-9EEE-0311F40F940A}"/>
          </ac:spMkLst>
        </pc:spChg>
        <pc:spChg chg="del mod ord">
          <ac:chgData name="Aparna Gupta" userId="c327a2f2bfbb81c7" providerId="LiveId" clId="{E406D7FD-1FF0-456A-B3D5-3BDED9368AEA}" dt="2023-05-23T16:51:12.642" v="9523" actId="478"/>
          <ac:spMkLst>
            <pc:docMk/>
            <pc:sldMk cId="3060063078" sldId="289"/>
            <ac:spMk id="370" creationId="{0DC8C4F9-0201-4398-9035-72D47B8BF16E}"/>
          </ac:spMkLst>
        </pc:spChg>
        <pc:spChg chg="del mod ord">
          <ac:chgData name="Aparna Gupta" userId="c327a2f2bfbb81c7" providerId="LiveId" clId="{E406D7FD-1FF0-456A-B3D5-3BDED9368AEA}" dt="2023-05-23T16:50:45.492" v="9516" actId="478"/>
          <ac:spMkLst>
            <pc:docMk/>
            <pc:sldMk cId="3060063078" sldId="289"/>
            <ac:spMk id="407" creationId="{36719383-F8EF-4FB6-BDDE-C0D7D49E7872}"/>
          </ac:spMkLst>
        </pc:spChg>
        <pc:spChg chg="del mod ord">
          <ac:chgData name="Aparna Gupta" userId="c327a2f2bfbb81c7" providerId="LiveId" clId="{E406D7FD-1FF0-456A-B3D5-3BDED9368AEA}" dt="2023-05-23T16:49:39.710" v="9505" actId="478"/>
          <ac:spMkLst>
            <pc:docMk/>
            <pc:sldMk cId="3060063078" sldId="289"/>
            <ac:spMk id="408" creationId="{177C5727-7047-4DA0-9BDA-091AE83D6E32}"/>
          </ac:spMkLst>
        </pc:spChg>
        <pc:spChg chg="del mod ord">
          <ac:chgData name="Aparna Gupta" userId="c327a2f2bfbb81c7" providerId="LiveId" clId="{E406D7FD-1FF0-456A-B3D5-3BDED9368AEA}" dt="2023-05-23T16:49:39.710" v="9505" actId="478"/>
          <ac:spMkLst>
            <pc:docMk/>
            <pc:sldMk cId="3060063078" sldId="289"/>
            <ac:spMk id="409" creationId="{40FE6D64-CA3D-45C9-B6AE-A27DA1FDA971}"/>
          </ac:spMkLst>
        </pc:spChg>
        <pc:spChg chg="del mod ord">
          <ac:chgData name="Aparna Gupta" userId="c327a2f2bfbb81c7" providerId="LiveId" clId="{E406D7FD-1FF0-456A-B3D5-3BDED9368AEA}" dt="2023-05-23T16:50:36.723" v="9513" actId="478"/>
          <ac:spMkLst>
            <pc:docMk/>
            <pc:sldMk cId="3060063078" sldId="289"/>
            <ac:spMk id="554" creationId="{47A68155-DE7E-43BB-B44A-7FB1896936F3}"/>
          </ac:spMkLst>
        </pc:spChg>
        <pc:spChg chg="del mod ord">
          <ac:chgData name="Aparna Gupta" userId="c327a2f2bfbb81c7" providerId="LiveId" clId="{E406D7FD-1FF0-456A-B3D5-3BDED9368AEA}" dt="2023-05-23T16:51:06.123" v="9520" actId="478"/>
          <ac:spMkLst>
            <pc:docMk/>
            <pc:sldMk cId="3060063078" sldId="289"/>
            <ac:spMk id="555" creationId="{2EA4CDFB-F76D-429B-984A-315FD33E85C2}"/>
          </ac:spMkLst>
        </pc:spChg>
        <pc:spChg chg="del mod ord">
          <ac:chgData name="Aparna Gupta" userId="c327a2f2bfbb81c7" providerId="LiveId" clId="{E406D7FD-1FF0-456A-B3D5-3BDED9368AEA}" dt="2023-05-23T16:49:39.710" v="9505" actId="478"/>
          <ac:spMkLst>
            <pc:docMk/>
            <pc:sldMk cId="3060063078" sldId="289"/>
            <ac:spMk id="556" creationId="{854FD9ED-4041-410B-93B1-9B3DAE4C8FB4}"/>
          </ac:spMkLst>
        </pc:spChg>
        <pc:spChg chg="del mod ord">
          <ac:chgData name="Aparna Gupta" userId="c327a2f2bfbb81c7" providerId="LiveId" clId="{E406D7FD-1FF0-456A-B3D5-3BDED9368AEA}" dt="2023-05-23T16:49:39.710" v="9505" actId="478"/>
          <ac:spMkLst>
            <pc:docMk/>
            <pc:sldMk cId="3060063078" sldId="289"/>
            <ac:spMk id="557" creationId="{6B7C42E3-7D15-496E-946F-401A49BFD09E}"/>
          </ac:spMkLst>
        </pc:spChg>
        <pc:spChg chg="del mod ord">
          <ac:chgData name="Aparna Gupta" userId="c327a2f2bfbb81c7" providerId="LiveId" clId="{E406D7FD-1FF0-456A-B3D5-3BDED9368AEA}" dt="2023-05-23T16:49:39.710" v="9505" actId="478"/>
          <ac:spMkLst>
            <pc:docMk/>
            <pc:sldMk cId="3060063078" sldId="289"/>
            <ac:spMk id="558" creationId="{CAFD0B98-F30B-4B42-9952-008A84A1701A}"/>
          </ac:spMkLst>
        </pc:spChg>
        <pc:spChg chg="del mod ord">
          <ac:chgData name="Aparna Gupta" userId="c327a2f2bfbb81c7" providerId="LiveId" clId="{E406D7FD-1FF0-456A-B3D5-3BDED9368AEA}" dt="2023-05-23T16:49:39.710" v="9505" actId="478"/>
          <ac:spMkLst>
            <pc:docMk/>
            <pc:sldMk cId="3060063078" sldId="289"/>
            <ac:spMk id="559" creationId="{7E377FA3-206F-4D84-8212-D6C57108A7BA}"/>
          </ac:spMkLst>
        </pc:spChg>
      </pc:sldChg>
      <pc:sldChg chg="delSp modSp new mod">
        <pc:chgData name="Aparna Gupta" userId="c327a2f2bfbb81c7" providerId="LiveId" clId="{E406D7FD-1FF0-456A-B3D5-3BDED9368AEA}" dt="2023-05-23T16:58:30.357" v="9978" actId="20577"/>
        <pc:sldMkLst>
          <pc:docMk/>
          <pc:sldMk cId="2620688876" sldId="290"/>
        </pc:sldMkLst>
        <pc:spChg chg="mod">
          <ac:chgData name="Aparna Gupta" userId="c327a2f2bfbb81c7" providerId="LiveId" clId="{E406D7FD-1FF0-456A-B3D5-3BDED9368AEA}" dt="2023-05-23T16:55:13.029" v="9633" actId="14100"/>
          <ac:spMkLst>
            <pc:docMk/>
            <pc:sldMk cId="2620688876" sldId="290"/>
            <ac:spMk id="2" creationId="{49E5202D-73E1-556F-6FBD-879AA703A8C2}"/>
          </ac:spMkLst>
        </pc:spChg>
        <pc:spChg chg="del">
          <ac:chgData name="Aparna Gupta" userId="c327a2f2bfbb81c7" providerId="LiveId" clId="{E406D7FD-1FF0-456A-B3D5-3BDED9368AEA}" dt="2023-05-23T16:54:28.143" v="9611" actId="478"/>
          <ac:spMkLst>
            <pc:docMk/>
            <pc:sldMk cId="2620688876" sldId="290"/>
            <ac:spMk id="3" creationId="{BA98014F-D0F4-BB30-1D07-B800E2A1C278}"/>
          </ac:spMkLst>
        </pc:spChg>
        <pc:spChg chg="del">
          <ac:chgData name="Aparna Gupta" userId="c327a2f2bfbb81c7" providerId="LiveId" clId="{E406D7FD-1FF0-456A-B3D5-3BDED9368AEA}" dt="2023-05-23T16:54:14.963" v="9609" actId="478"/>
          <ac:spMkLst>
            <pc:docMk/>
            <pc:sldMk cId="2620688876" sldId="290"/>
            <ac:spMk id="4" creationId="{89F00A8B-B5F9-F436-F9FE-863D389BDAB8}"/>
          </ac:spMkLst>
        </pc:spChg>
        <pc:spChg chg="del">
          <ac:chgData name="Aparna Gupta" userId="c327a2f2bfbb81c7" providerId="LiveId" clId="{E406D7FD-1FF0-456A-B3D5-3BDED9368AEA}" dt="2023-05-23T16:54:14.963" v="9609" actId="478"/>
          <ac:spMkLst>
            <pc:docMk/>
            <pc:sldMk cId="2620688876" sldId="290"/>
            <ac:spMk id="5" creationId="{700CB7D0-2A7C-ABF0-D25A-3B5817942C67}"/>
          </ac:spMkLst>
        </pc:spChg>
        <pc:spChg chg="del mod">
          <ac:chgData name="Aparna Gupta" userId="c327a2f2bfbb81c7" providerId="LiveId" clId="{E406D7FD-1FF0-456A-B3D5-3BDED9368AEA}" dt="2023-05-23T16:54:25.585" v="9610" actId="478"/>
          <ac:spMkLst>
            <pc:docMk/>
            <pc:sldMk cId="2620688876" sldId="290"/>
            <ac:spMk id="6" creationId="{4402E23D-6C03-9988-948C-7D28FCF329DF}"/>
          </ac:spMkLst>
        </pc:spChg>
        <pc:spChg chg="mod">
          <ac:chgData name="Aparna Gupta" userId="c327a2f2bfbb81c7" providerId="LiveId" clId="{E406D7FD-1FF0-456A-B3D5-3BDED9368AEA}" dt="2023-05-23T16:58:30.357" v="9978" actId="20577"/>
          <ac:spMkLst>
            <pc:docMk/>
            <pc:sldMk cId="2620688876" sldId="290"/>
            <ac:spMk id="7" creationId="{68D8136D-6C85-A19B-F3E4-D898080DA2E2}"/>
          </ac:spMkLst>
        </pc:spChg>
        <pc:spChg chg="del">
          <ac:chgData name="Aparna Gupta" userId="c327a2f2bfbb81c7" providerId="LiveId" clId="{E406D7FD-1FF0-456A-B3D5-3BDED9368AEA}" dt="2023-05-23T16:54:37.381" v="9613" actId="478"/>
          <ac:spMkLst>
            <pc:docMk/>
            <pc:sldMk cId="2620688876" sldId="290"/>
            <ac:spMk id="8" creationId="{ACAA6A18-A522-51D4-3824-0C96342DF82C}"/>
          </ac:spMkLst>
        </pc:spChg>
        <pc:spChg chg="del">
          <ac:chgData name="Aparna Gupta" userId="c327a2f2bfbb81c7" providerId="LiveId" clId="{E406D7FD-1FF0-456A-B3D5-3BDED9368AEA}" dt="2023-05-23T16:54:43.629" v="9614" actId="478"/>
          <ac:spMkLst>
            <pc:docMk/>
            <pc:sldMk cId="2620688876" sldId="290"/>
            <ac:spMk id="9" creationId="{A32D08DD-CF0E-F932-A8BC-A9F8E5766425}"/>
          </ac:spMkLst>
        </pc:spChg>
      </pc:sldChg>
      <pc:sldChg chg="new del">
        <pc:chgData name="Aparna Gupta" userId="c327a2f2bfbb81c7" providerId="LiveId" clId="{E406D7FD-1FF0-456A-B3D5-3BDED9368AEA}" dt="2023-05-23T16:28:38.792" v="8010" actId="47"/>
        <pc:sldMkLst>
          <pc:docMk/>
          <pc:sldMk cId="3256093056" sldId="290"/>
        </pc:sldMkLst>
      </pc:sldChg>
      <pc:sldMasterChg chg="modSldLayout">
        <pc:chgData name="Aparna Gupta" userId="c327a2f2bfbb81c7" providerId="LiveId" clId="{E406D7FD-1FF0-456A-B3D5-3BDED9368AEA}" dt="2023-05-23T12:58:07.430" v="0"/>
        <pc:sldMasterMkLst>
          <pc:docMk/>
          <pc:sldMasterMk cId="2956323567" sldId="2147483765"/>
        </pc:sldMasterMkLst>
        <pc:sldLayoutChg chg="addSp">
          <pc:chgData name="Aparna Gupta" userId="c327a2f2bfbb81c7" providerId="LiveId" clId="{E406D7FD-1FF0-456A-B3D5-3BDED9368AEA}" dt="2023-05-23T12:58:07.430" v="0"/>
          <pc:sldLayoutMkLst>
            <pc:docMk/>
            <pc:sldMasterMk cId="2956323567" sldId="2147483765"/>
            <pc:sldLayoutMk cId="3109520432" sldId="2147483766"/>
          </pc:sldLayoutMkLst>
          <pc:spChg chg="add">
            <ac:chgData name="Aparna Gupta" userId="c327a2f2bfbb81c7" providerId="LiveId" clId="{E406D7FD-1FF0-456A-B3D5-3BDED9368AEA}" dt="2023-05-23T12:58:07.430" v="0"/>
            <ac:spMkLst>
              <pc:docMk/>
              <pc:sldMasterMk cId="2956323567" sldId="2147483765"/>
              <pc:sldLayoutMk cId="3109520432" sldId="2147483766"/>
              <ac:spMk id="7" creationId="{A7FB65F6-5CEC-B9A1-47EF-2CEBD23C6432}"/>
            </ac:spMkLst>
          </pc:spChg>
          <pc:spChg chg="add">
            <ac:chgData name="Aparna Gupta" userId="c327a2f2bfbb81c7" providerId="LiveId" clId="{E406D7FD-1FF0-456A-B3D5-3BDED9368AEA}" dt="2023-05-23T12:58:07.430" v="0"/>
            <ac:spMkLst>
              <pc:docMk/>
              <pc:sldMasterMk cId="2956323567" sldId="2147483765"/>
              <pc:sldLayoutMk cId="3109520432" sldId="2147483766"/>
              <ac:spMk id="8" creationId="{477F0804-8504-3E1B-3728-1EC435E8385C}"/>
            </ac:spMkLst>
          </pc:spChg>
          <pc:spChg chg="add">
            <ac:chgData name="Aparna Gupta" userId="c327a2f2bfbb81c7" providerId="LiveId" clId="{E406D7FD-1FF0-456A-B3D5-3BDED9368AEA}" dt="2023-05-23T12:58:07.430" v="0"/>
            <ac:spMkLst>
              <pc:docMk/>
              <pc:sldMasterMk cId="2956323567" sldId="2147483765"/>
              <pc:sldLayoutMk cId="3109520432" sldId="2147483766"/>
              <ac:spMk id="9" creationId="{E9BF7436-8E4D-08B1-96F4-36FFAF575E38}"/>
            </ac:spMkLst>
          </pc:spChg>
          <pc:spChg chg="add">
            <ac:chgData name="Aparna Gupta" userId="c327a2f2bfbb81c7" providerId="LiveId" clId="{E406D7FD-1FF0-456A-B3D5-3BDED9368AEA}" dt="2023-05-23T12:58:07.430" v="0"/>
            <ac:spMkLst>
              <pc:docMk/>
              <pc:sldMasterMk cId="2956323567" sldId="2147483765"/>
              <pc:sldLayoutMk cId="3109520432" sldId="2147483766"/>
              <ac:spMk id="10" creationId="{0B8789D2-D09B-C114-2F40-7E035A981798}"/>
            </ac:spMkLst>
          </pc:spChg>
          <pc:spChg chg="add">
            <ac:chgData name="Aparna Gupta" userId="c327a2f2bfbb81c7" providerId="LiveId" clId="{E406D7FD-1FF0-456A-B3D5-3BDED9368AEA}" dt="2023-05-23T12:58:07.430" v="0"/>
            <ac:spMkLst>
              <pc:docMk/>
              <pc:sldMasterMk cId="2956323567" sldId="2147483765"/>
              <pc:sldLayoutMk cId="3109520432" sldId="2147483766"/>
              <ac:spMk id="11" creationId="{CA69026A-6AD2-EF76-5A62-E07213492C56}"/>
            </ac:spMkLst>
          </pc:spChg>
          <pc:spChg chg="add">
            <ac:chgData name="Aparna Gupta" userId="c327a2f2bfbb81c7" providerId="LiveId" clId="{E406D7FD-1FF0-456A-B3D5-3BDED9368AEA}" dt="2023-05-23T12:58:07.430" v="0"/>
            <ac:spMkLst>
              <pc:docMk/>
              <pc:sldMasterMk cId="2956323567" sldId="2147483765"/>
              <pc:sldLayoutMk cId="3109520432" sldId="2147483766"/>
              <ac:spMk id="34" creationId="{5369DB85-90CB-B343-7D35-E8480F9531CB}"/>
            </ac:spMkLst>
          </pc:spChg>
          <pc:spChg chg="add">
            <ac:chgData name="Aparna Gupta" userId="c327a2f2bfbb81c7" providerId="LiveId" clId="{E406D7FD-1FF0-456A-B3D5-3BDED9368AEA}" dt="2023-05-23T12:58:07.430" v="0"/>
            <ac:spMkLst>
              <pc:docMk/>
              <pc:sldMasterMk cId="2956323567" sldId="2147483765"/>
              <pc:sldLayoutMk cId="3109520432" sldId="2147483766"/>
              <ac:spMk id="35" creationId="{EA988C4B-6F71-C3A4-3704-DCA1ED5D2EFA}"/>
            </ac:spMkLst>
          </pc:spChg>
          <pc:spChg chg="add">
            <ac:chgData name="Aparna Gupta" userId="c327a2f2bfbb81c7" providerId="LiveId" clId="{E406D7FD-1FF0-456A-B3D5-3BDED9368AEA}" dt="2023-05-23T12:58:07.430" v="0"/>
            <ac:spMkLst>
              <pc:docMk/>
              <pc:sldMasterMk cId="2956323567" sldId="2147483765"/>
              <pc:sldLayoutMk cId="3109520432" sldId="2147483766"/>
              <ac:spMk id="36" creationId="{0272D427-3A5B-CD61-6029-6B17ED2BD0B3}"/>
            </ac:spMkLst>
          </pc:spChg>
          <pc:spChg chg="add">
            <ac:chgData name="Aparna Gupta" userId="c327a2f2bfbb81c7" providerId="LiveId" clId="{E406D7FD-1FF0-456A-B3D5-3BDED9368AEA}" dt="2023-05-23T12:58:07.430" v="0"/>
            <ac:spMkLst>
              <pc:docMk/>
              <pc:sldMasterMk cId="2956323567" sldId="2147483765"/>
              <pc:sldLayoutMk cId="3109520432" sldId="2147483766"/>
              <ac:spMk id="37" creationId="{B1E4FDCB-3287-B5EC-9AE8-FC627F651B09}"/>
            </ac:spMkLst>
          </pc:spChg>
          <pc:grpChg chg="add">
            <ac:chgData name="Aparna Gupta" userId="c327a2f2bfbb81c7" providerId="LiveId" clId="{E406D7FD-1FF0-456A-B3D5-3BDED9368AEA}" dt="2023-05-23T12:58:07.430" v="0"/>
            <ac:grpSpMkLst>
              <pc:docMk/>
              <pc:sldMasterMk cId="2956323567" sldId="2147483765"/>
              <pc:sldLayoutMk cId="3109520432" sldId="2147483766"/>
              <ac:grpSpMk id="12" creationId="{E8D88B5B-37D4-182B-C7C8-D5CAD4AA8176}"/>
            </ac:grpSpMkLst>
          </pc:grpChg>
          <pc:picChg chg="add">
            <ac:chgData name="Aparna Gupta" userId="c327a2f2bfbb81c7" providerId="LiveId" clId="{E406D7FD-1FF0-456A-B3D5-3BDED9368AEA}" dt="2023-05-23T12:58:07.430" v="0"/>
            <ac:picMkLst>
              <pc:docMk/>
              <pc:sldMasterMk cId="2956323567" sldId="2147483765"/>
              <pc:sldLayoutMk cId="3109520432" sldId="2147483766"/>
              <ac:picMk id="38" creationId="{BE31CE1B-E8E9-EA7F-DBE0-F2653687325B}"/>
            </ac:picMkLst>
          </pc:picChg>
          <pc:picChg chg="add">
            <ac:chgData name="Aparna Gupta" userId="c327a2f2bfbb81c7" providerId="LiveId" clId="{E406D7FD-1FF0-456A-B3D5-3BDED9368AEA}" dt="2023-05-23T12:58:07.430" v="0"/>
            <ac:picMkLst>
              <pc:docMk/>
              <pc:sldMasterMk cId="2956323567" sldId="2147483765"/>
              <pc:sldLayoutMk cId="3109520432" sldId="2147483766"/>
              <ac:picMk id="39" creationId="{4D8DD722-6FDA-C645-DF33-2BA73D7CE21C}"/>
            </ac:picMkLst>
          </pc:picChg>
          <pc:cxnChg chg="add">
            <ac:chgData name="Aparna Gupta" userId="c327a2f2bfbb81c7" providerId="LiveId" clId="{E406D7FD-1FF0-456A-B3D5-3BDED9368AEA}" dt="2023-05-23T12:58:07.430" v="0"/>
            <ac:cxnSpMkLst>
              <pc:docMk/>
              <pc:sldMasterMk cId="2956323567" sldId="2147483765"/>
              <pc:sldLayoutMk cId="3109520432" sldId="2147483766"/>
              <ac:cxnSpMk id="40" creationId="{84AAD302-CCD2-5954-6DAC-D0AE57E49770}"/>
            </ac:cxnSpMkLst>
          </pc:cxnChg>
        </pc:sldLayoutChg>
        <pc:sldLayoutChg chg="addSp">
          <pc:chgData name="Aparna Gupta" userId="c327a2f2bfbb81c7" providerId="LiveId" clId="{E406D7FD-1FF0-456A-B3D5-3BDED9368AEA}" dt="2023-05-23T12:58:07.430" v="0"/>
          <pc:sldLayoutMkLst>
            <pc:docMk/>
            <pc:sldMasterMk cId="2956323567" sldId="2147483765"/>
            <pc:sldLayoutMk cId="3083403684" sldId="2147483767"/>
          </pc:sldLayoutMkLst>
          <pc:spChg chg="add">
            <ac:chgData name="Aparna Gupta" userId="c327a2f2bfbb81c7" providerId="LiveId" clId="{E406D7FD-1FF0-456A-B3D5-3BDED9368AEA}" dt="2023-05-23T12:58:07.430" v="0"/>
            <ac:spMkLst>
              <pc:docMk/>
              <pc:sldMasterMk cId="2956323567" sldId="2147483765"/>
              <pc:sldLayoutMk cId="3083403684" sldId="2147483767"/>
              <ac:spMk id="7" creationId="{23EAB857-F361-B066-1E51-BAEDBF74A79B}"/>
            </ac:spMkLst>
          </pc:spChg>
        </pc:sldLayoutChg>
      </pc:sldMasterChg>
      <pc:sldMasterChg chg="delSldLayout modSldLayout">
        <pc:chgData name="Aparna Gupta" userId="c327a2f2bfbb81c7" providerId="LiveId" clId="{E406D7FD-1FF0-456A-B3D5-3BDED9368AEA}" dt="2023-05-23T16:58:53.234" v="9981" actId="47"/>
        <pc:sldMasterMkLst>
          <pc:docMk/>
          <pc:sldMasterMk cId="1765020587" sldId="2147483795"/>
        </pc:sldMasterMkLst>
        <pc:sldLayoutChg chg="addSp">
          <pc:chgData name="Aparna Gupta" userId="c327a2f2bfbb81c7" providerId="LiveId" clId="{E406D7FD-1FF0-456A-B3D5-3BDED9368AEA}" dt="2023-05-23T12:58:13.954" v="3"/>
          <pc:sldLayoutMkLst>
            <pc:docMk/>
            <pc:sldMasterMk cId="1765020587" sldId="2147483795"/>
            <pc:sldLayoutMk cId="2493651454" sldId="2147483796"/>
          </pc:sldLayoutMkLst>
          <pc:spChg chg="add">
            <ac:chgData name="Aparna Gupta" userId="c327a2f2bfbb81c7" providerId="LiveId" clId="{E406D7FD-1FF0-456A-B3D5-3BDED9368AEA}" dt="2023-05-23T12:58:13.954" v="3"/>
            <ac:spMkLst>
              <pc:docMk/>
              <pc:sldMasterMk cId="1765020587" sldId="2147483795"/>
              <pc:sldLayoutMk cId="2493651454" sldId="2147483796"/>
              <ac:spMk id="7" creationId="{3C9F08EF-E0A1-9CC9-FF3F-F02E9AD5FCFE}"/>
            </ac:spMkLst>
          </pc:spChg>
          <pc:spChg chg="add">
            <ac:chgData name="Aparna Gupta" userId="c327a2f2bfbb81c7" providerId="LiveId" clId="{E406D7FD-1FF0-456A-B3D5-3BDED9368AEA}" dt="2023-05-23T12:58:13.954" v="3"/>
            <ac:spMkLst>
              <pc:docMk/>
              <pc:sldMasterMk cId="1765020587" sldId="2147483795"/>
              <pc:sldLayoutMk cId="2493651454" sldId="2147483796"/>
              <ac:spMk id="8" creationId="{C4C94CEE-8D70-2CAC-3DFB-F6C2A6738F70}"/>
            </ac:spMkLst>
          </pc:spChg>
          <pc:spChg chg="add">
            <ac:chgData name="Aparna Gupta" userId="c327a2f2bfbb81c7" providerId="LiveId" clId="{E406D7FD-1FF0-456A-B3D5-3BDED9368AEA}" dt="2023-05-23T12:58:13.954" v="3"/>
            <ac:spMkLst>
              <pc:docMk/>
              <pc:sldMasterMk cId="1765020587" sldId="2147483795"/>
              <pc:sldLayoutMk cId="2493651454" sldId="2147483796"/>
              <ac:spMk id="9" creationId="{CBF0AB2B-9914-1C40-0094-D85363A88ACE}"/>
            </ac:spMkLst>
          </pc:spChg>
          <pc:spChg chg="add">
            <ac:chgData name="Aparna Gupta" userId="c327a2f2bfbb81c7" providerId="LiveId" clId="{E406D7FD-1FF0-456A-B3D5-3BDED9368AEA}" dt="2023-05-23T12:58:13.954" v="3"/>
            <ac:spMkLst>
              <pc:docMk/>
              <pc:sldMasterMk cId="1765020587" sldId="2147483795"/>
              <pc:sldLayoutMk cId="2493651454" sldId="2147483796"/>
              <ac:spMk id="10" creationId="{3E5A44CE-D030-100B-8602-03CF886D72C2}"/>
            </ac:spMkLst>
          </pc:spChg>
          <pc:spChg chg="add">
            <ac:chgData name="Aparna Gupta" userId="c327a2f2bfbb81c7" providerId="LiveId" clId="{E406D7FD-1FF0-456A-B3D5-3BDED9368AEA}" dt="2023-05-23T12:58:13.954" v="3"/>
            <ac:spMkLst>
              <pc:docMk/>
              <pc:sldMasterMk cId="1765020587" sldId="2147483795"/>
              <pc:sldLayoutMk cId="2493651454" sldId="2147483796"/>
              <ac:spMk id="11" creationId="{B55EEC45-0A02-A804-FEDA-A5C9A8B23D64}"/>
            </ac:spMkLst>
          </pc:spChg>
          <pc:spChg chg="add">
            <ac:chgData name="Aparna Gupta" userId="c327a2f2bfbb81c7" providerId="LiveId" clId="{E406D7FD-1FF0-456A-B3D5-3BDED9368AEA}" dt="2023-05-23T12:58:13.954" v="3"/>
            <ac:spMkLst>
              <pc:docMk/>
              <pc:sldMasterMk cId="1765020587" sldId="2147483795"/>
              <pc:sldLayoutMk cId="2493651454" sldId="2147483796"/>
              <ac:spMk id="33" creationId="{118D48C4-1AD1-37A4-1C39-2C5B9850D3BF}"/>
            </ac:spMkLst>
          </pc:spChg>
          <pc:spChg chg="add">
            <ac:chgData name="Aparna Gupta" userId="c327a2f2bfbb81c7" providerId="LiveId" clId="{E406D7FD-1FF0-456A-B3D5-3BDED9368AEA}" dt="2023-05-23T12:58:13.954" v="3"/>
            <ac:spMkLst>
              <pc:docMk/>
              <pc:sldMasterMk cId="1765020587" sldId="2147483795"/>
              <pc:sldLayoutMk cId="2493651454" sldId="2147483796"/>
              <ac:spMk id="34" creationId="{74548788-CC1E-EE12-6905-549C87474F85}"/>
            </ac:spMkLst>
          </pc:spChg>
          <pc:spChg chg="add">
            <ac:chgData name="Aparna Gupta" userId="c327a2f2bfbb81c7" providerId="LiveId" clId="{E406D7FD-1FF0-456A-B3D5-3BDED9368AEA}" dt="2023-05-23T12:58:13.954" v="3"/>
            <ac:spMkLst>
              <pc:docMk/>
              <pc:sldMasterMk cId="1765020587" sldId="2147483795"/>
              <pc:sldLayoutMk cId="2493651454" sldId="2147483796"/>
              <ac:spMk id="35" creationId="{3561A2D4-9FE8-DDBF-2AEF-3B5A476097EC}"/>
            </ac:spMkLst>
          </pc:spChg>
          <pc:spChg chg="add">
            <ac:chgData name="Aparna Gupta" userId="c327a2f2bfbb81c7" providerId="LiveId" clId="{E406D7FD-1FF0-456A-B3D5-3BDED9368AEA}" dt="2023-05-23T12:58:13.954" v="3"/>
            <ac:spMkLst>
              <pc:docMk/>
              <pc:sldMasterMk cId="1765020587" sldId="2147483795"/>
              <pc:sldLayoutMk cId="2493651454" sldId="2147483796"/>
              <ac:spMk id="36" creationId="{91D38516-7E99-98C9-13A7-AE78330A09E0}"/>
            </ac:spMkLst>
          </pc:spChg>
          <pc:grpChg chg="add">
            <ac:chgData name="Aparna Gupta" userId="c327a2f2bfbb81c7" providerId="LiveId" clId="{E406D7FD-1FF0-456A-B3D5-3BDED9368AEA}" dt="2023-05-23T12:58:13.954" v="3"/>
            <ac:grpSpMkLst>
              <pc:docMk/>
              <pc:sldMasterMk cId="1765020587" sldId="2147483795"/>
              <pc:sldLayoutMk cId="2493651454" sldId="2147483796"/>
              <ac:grpSpMk id="12" creationId="{7482E08E-4112-1CA1-0A6A-BC7D154C093B}"/>
            </ac:grpSpMkLst>
          </pc:grpChg>
          <pc:picChg chg="add">
            <ac:chgData name="Aparna Gupta" userId="c327a2f2bfbb81c7" providerId="LiveId" clId="{E406D7FD-1FF0-456A-B3D5-3BDED9368AEA}" dt="2023-05-23T12:58:13.954" v="3"/>
            <ac:picMkLst>
              <pc:docMk/>
              <pc:sldMasterMk cId="1765020587" sldId="2147483795"/>
              <pc:sldLayoutMk cId="2493651454" sldId="2147483796"/>
              <ac:picMk id="37" creationId="{356677F5-B2DC-1348-DCDD-272D3B0CDAE3}"/>
            </ac:picMkLst>
          </pc:picChg>
          <pc:picChg chg="add">
            <ac:chgData name="Aparna Gupta" userId="c327a2f2bfbb81c7" providerId="LiveId" clId="{E406D7FD-1FF0-456A-B3D5-3BDED9368AEA}" dt="2023-05-23T12:58:13.954" v="3"/>
            <ac:picMkLst>
              <pc:docMk/>
              <pc:sldMasterMk cId="1765020587" sldId="2147483795"/>
              <pc:sldLayoutMk cId="2493651454" sldId="2147483796"/>
              <ac:picMk id="38" creationId="{AE6A9AC0-5EDF-1330-09BA-1AD597BBED51}"/>
            </ac:picMkLst>
          </pc:picChg>
          <pc:cxnChg chg="add">
            <ac:chgData name="Aparna Gupta" userId="c327a2f2bfbb81c7" providerId="LiveId" clId="{E406D7FD-1FF0-456A-B3D5-3BDED9368AEA}" dt="2023-05-23T12:58:13.954" v="3"/>
            <ac:cxnSpMkLst>
              <pc:docMk/>
              <pc:sldMasterMk cId="1765020587" sldId="2147483795"/>
              <pc:sldLayoutMk cId="2493651454" sldId="2147483796"/>
              <ac:cxnSpMk id="39" creationId="{2CBFC482-EA6B-8AC3-A96E-2624CEC8E40B}"/>
            </ac:cxnSpMkLst>
          </pc:cxnChg>
        </pc:sldLayoutChg>
        <pc:sldLayoutChg chg="addSp">
          <pc:chgData name="Aparna Gupta" userId="c327a2f2bfbb81c7" providerId="LiveId" clId="{E406D7FD-1FF0-456A-B3D5-3BDED9368AEA}" dt="2023-05-23T12:58:13.954" v="3"/>
          <pc:sldLayoutMkLst>
            <pc:docMk/>
            <pc:sldMasterMk cId="1765020587" sldId="2147483795"/>
            <pc:sldLayoutMk cId="1852298250" sldId="2147483797"/>
          </pc:sldLayoutMkLst>
          <pc:spChg chg="add">
            <ac:chgData name="Aparna Gupta" userId="c327a2f2bfbb81c7" providerId="LiveId" clId="{E406D7FD-1FF0-456A-B3D5-3BDED9368AEA}" dt="2023-05-23T12:58:13.954" v="3"/>
            <ac:spMkLst>
              <pc:docMk/>
              <pc:sldMasterMk cId="1765020587" sldId="2147483795"/>
              <pc:sldLayoutMk cId="1852298250" sldId="2147483797"/>
              <ac:spMk id="7" creationId="{0DE5723D-C888-7AB0-0CB1-C961CDE4F134}"/>
            </ac:spMkLst>
          </pc:spChg>
        </pc:sldLayoutChg>
        <pc:sldLayoutChg chg="del">
          <pc:chgData name="Aparna Gupta" userId="c327a2f2bfbb81c7" providerId="LiveId" clId="{E406D7FD-1FF0-456A-B3D5-3BDED9368AEA}" dt="2023-05-23T13:56:17.200" v="3156" actId="47"/>
          <pc:sldLayoutMkLst>
            <pc:docMk/>
            <pc:sldMasterMk cId="1765020587" sldId="2147483795"/>
            <pc:sldLayoutMk cId="3352284435" sldId="2147483812"/>
          </pc:sldLayoutMkLst>
        </pc:sldLayoutChg>
        <pc:sldLayoutChg chg="del">
          <pc:chgData name="Aparna Gupta" userId="c327a2f2bfbb81c7" providerId="LiveId" clId="{E406D7FD-1FF0-456A-B3D5-3BDED9368AEA}" dt="2023-05-23T15:59:14.386" v="7574" actId="47"/>
          <pc:sldLayoutMkLst>
            <pc:docMk/>
            <pc:sldMasterMk cId="1765020587" sldId="2147483795"/>
            <pc:sldLayoutMk cId="4152920721" sldId="2147483817"/>
          </pc:sldLayoutMkLst>
        </pc:sldLayoutChg>
        <pc:sldLayoutChg chg="del">
          <pc:chgData name="Aparna Gupta" userId="c327a2f2bfbb81c7" providerId="LiveId" clId="{E406D7FD-1FF0-456A-B3D5-3BDED9368AEA}" dt="2023-05-23T16:58:53.234" v="9981" actId="47"/>
          <pc:sldLayoutMkLst>
            <pc:docMk/>
            <pc:sldMasterMk cId="1765020587" sldId="2147483795"/>
            <pc:sldLayoutMk cId="225068752" sldId="2147483821"/>
          </pc:sldLayoutMkLst>
        </pc:sldLayoutChg>
        <pc:sldLayoutChg chg="del">
          <pc:chgData name="Aparna Gupta" userId="c327a2f2bfbb81c7" providerId="LiveId" clId="{E406D7FD-1FF0-456A-B3D5-3BDED9368AEA}" dt="2023-05-23T16:58:43.435" v="9979" actId="47"/>
          <pc:sldLayoutMkLst>
            <pc:docMk/>
            <pc:sldMasterMk cId="1765020587" sldId="2147483795"/>
            <pc:sldLayoutMk cId="2925327088" sldId="2147483822"/>
          </pc:sldLayoutMkLst>
        </pc:sldLayoutChg>
        <pc:sldLayoutChg chg="del">
          <pc:chgData name="Aparna Gupta" userId="c327a2f2bfbb81c7" providerId="LiveId" clId="{E406D7FD-1FF0-456A-B3D5-3BDED9368AEA}" dt="2023-05-23T16:58:46.875" v="9980" actId="47"/>
          <pc:sldLayoutMkLst>
            <pc:docMk/>
            <pc:sldMasterMk cId="1765020587" sldId="2147483795"/>
            <pc:sldLayoutMk cId="2481063410" sldId="214748382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5/24/2023</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5/24/2023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3112537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b="1" noProof="1"/>
              <a:t>Mariappan v. AR Safiullah  -  </a:t>
            </a:r>
            <a:r>
              <a:rPr lang="en-ZA" b="0" noProof="1"/>
              <a:t>Suppose the examiner reports that there is no anticipation for that particular app., but there turns out to be one. The Central Govt. or any other officers cannot be held liable for the same. This is provided under S. 13(4).  Upon receiving the FER, the Controller has power to dispose of or advice and amaendements to the application. He must hear the applicant before rejecting.</a:t>
            </a:r>
          </a:p>
          <a:p>
            <a:r>
              <a:rPr lang="en-ZA" b="1" noProof="1"/>
              <a:t>Telefonaktiebolaget LM Ericson v, UOI – </a:t>
            </a:r>
            <a:r>
              <a:rPr lang="en-ZA" b="0" noProof="1"/>
              <a:t> When the applicant doesn’t show anything to prove wrong the objections in the FER, the application is deemed to be abandoned.</a:t>
            </a:r>
            <a:endParaRPr lang="en-IN" dirty="0"/>
          </a:p>
        </p:txBody>
      </p:sp>
      <p:sp>
        <p:nvSpPr>
          <p:cNvPr id="4" name="Slide Number Placeholder 3"/>
          <p:cNvSpPr>
            <a:spLocks noGrp="1"/>
          </p:cNvSpPr>
          <p:nvPr>
            <p:ph type="sldNum" sz="quarter" idx="5"/>
          </p:nvPr>
        </p:nvSpPr>
        <p:spPr/>
        <p:txBody>
          <a:bodyPr/>
          <a:lstStyle/>
          <a:p>
            <a:fld id="{10895658-EA1F-4910-80AB-4DA76E167475}" type="slidenum">
              <a:rPr lang="en-US" smtClean="0"/>
              <a:t>10</a:t>
            </a:fld>
            <a:endParaRPr lang="en-US" dirty="0"/>
          </a:p>
        </p:txBody>
      </p:sp>
    </p:spTree>
    <p:extLst>
      <p:ext uri="{BB962C8B-B14F-4D97-AF65-F5344CB8AC3E}">
        <p14:creationId xmlns:p14="http://schemas.microsoft.com/office/powerpoint/2010/main" val="923594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Opposition </a:t>
            </a:r>
            <a:r>
              <a:rPr lang="en-IN" dirty="0" err="1"/>
              <a:t>proceedngs</a:t>
            </a:r>
            <a:r>
              <a:rPr lang="en-IN" dirty="0"/>
              <a:t> are like the litmus test for inventions claiming patent protection.</a:t>
            </a:r>
          </a:p>
        </p:txBody>
      </p:sp>
      <p:sp>
        <p:nvSpPr>
          <p:cNvPr id="4" name="Slide Number Placeholder 3"/>
          <p:cNvSpPr>
            <a:spLocks noGrp="1"/>
          </p:cNvSpPr>
          <p:nvPr>
            <p:ph type="sldNum" sz="quarter" idx="5"/>
          </p:nvPr>
        </p:nvSpPr>
        <p:spPr/>
        <p:txBody>
          <a:bodyPr/>
          <a:lstStyle/>
          <a:p>
            <a:fld id="{10895658-EA1F-4910-80AB-4DA76E167475}" type="slidenum">
              <a:rPr lang="en-US" smtClean="0"/>
              <a:t>11</a:t>
            </a:fld>
            <a:endParaRPr lang="en-US" dirty="0"/>
          </a:p>
        </p:txBody>
      </p:sp>
    </p:spTree>
    <p:extLst>
      <p:ext uri="{BB962C8B-B14F-4D97-AF65-F5344CB8AC3E}">
        <p14:creationId xmlns:p14="http://schemas.microsoft.com/office/powerpoint/2010/main" val="321052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Star case – when there is proof of insufficient description that cannot enable a </a:t>
            </a:r>
            <a:r>
              <a:rPr lang="en-IN" dirty="0" err="1"/>
              <a:t>perso</a:t>
            </a:r>
            <a:r>
              <a:rPr lang="en-IN" dirty="0"/>
              <a:t> </a:t>
            </a:r>
            <a:r>
              <a:rPr lang="en-IN" dirty="0" err="1"/>
              <a:t>nskilled</a:t>
            </a:r>
            <a:r>
              <a:rPr lang="en-IN" dirty="0"/>
              <a:t> in the field of the invention to operate the </a:t>
            </a:r>
            <a:r>
              <a:rPr lang="en-IN" dirty="0" err="1"/>
              <a:t>inventiuon</a:t>
            </a:r>
            <a:r>
              <a:rPr lang="en-IN" dirty="0"/>
              <a:t>, then it can be revoked.</a:t>
            </a:r>
          </a:p>
          <a:p>
            <a:endParaRPr lang="en-IN" dirty="0"/>
          </a:p>
          <a:p>
            <a:endParaRPr lang="en-IN" dirty="0"/>
          </a:p>
        </p:txBody>
      </p:sp>
      <p:sp>
        <p:nvSpPr>
          <p:cNvPr id="4" name="Slide Number Placeholder 3"/>
          <p:cNvSpPr>
            <a:spLocks noGrp="1"/>
          </p:cNvSpPr>
          <p:nvPr>
            <p:ph type="sldNum" sz="quarter" idx="5"/>
          </p:nvPr>
        </p:nvSpPr>
        <p:spPr/>
        <p:txBody>
          <a:bodyPr/>
          <a:lstStyle/>
          <a:p>
            <a:fld id="{10895658-EA1F-4910-80AB-4DA76E167475}" type="slidenum">
              <a:rPr lang="en-US" smtClean="0"/>
              <a:t>12</a:t>
            </a:fld>
            <a:endParaRPr lang="en-US" dirty="0"/>
          </a:p>
        </p:txBody>
      </p:sp>
    </p:spTree>
    <p:extLst>
      <p:ext uri="{BB962C8B-B14F-4D97-AF65-F5344CB8AC3E}">
        <p14:creationId xmlns:p14="http://schemas.microsoft.com/office/powerpoint/2010/main" val="1363862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13</a:t>
            </a:fld>
            <a:endParaRPr lang="en-US" dirty="0"/>
          </a:p>
        </p:txBody>
      </p:sp>
    </p:spTree>
    <p:extLst>
      <p:ext uri="{BB962C8B-B14F-4D97-AF65-F5344CB8AC3E}">
        <p14:creationId xmlns:p14="http://schemas.microsoft.com/office/powerpoint/2010/main" val="2302672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14</a:t>
            </a:fld>
            <a:endParaRPr lang="en-US" dirty="0"/>
          </a:p>
        </p:txBody>
      </p:sp>
    </p:spTree>
    <p:extLst>
      <p:ext uri="{BB962C8B-B14F-4D97-AF65-F5344CB8AC3E}">
        <p14:creationId xmlns:p14="http://schemas.microsoft.com/office/powerpoint/2010/main" val="1723874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15</a:t>
            </a:fld>
            <a:endParaRPr lang="en-US" dirty="0"/>
          </a:p>
        </p:txBody>
      </p:sp>
    </p:spTree>
    <p:extLst>
      <p:ext uri="{BB962C8B-B14F-4D97-AF65-F5344CB8AC3E}">
        <p14:creationId xmlns:p14="http://schemas.microsoft.com/office/powerpoint/2010/main" val="1346846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2</a:t>
            </a:fld>
            <a:endParaRPr lang="en-US" dirty="0"/>
          </a:p>
        </p:txBody>
      </p:sp>
    </p:spTree>
    <p:extLst>
      <p:ext uri="{BB962C8B-B14F-4D97-AF65-F5344CB8AC3E}">
        <p14:creationId xmlns:p14="http://schemas.microsoft.com/office/powerpoint/2010/main" val="579511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Tree>
    <p:extLst>
      <p:ext uri="{BB962C8B-B14F-4D97-AF65-F5344CB8AC3E}">
        <p14:creationId xmlns:p14="http://schemas.microsoft.com/office/powerpoint/2010/main" val="98285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Times New Roman" panose="02020603050405020304" pitchFamily="18" charset="0"/>
                <a:cs typeface="Times New Roman" panose="02020603050405020304" pitchFamily="18" charset="0"/>
              </a:rPr>
              <a:t>Melia’s application: business model to exchange prison sentence to corporal punishment, not valid for the lack of industrial applicability. </a:t>
            </a:r>
            <a:r>
              <a:rPr lang="en-US" b="1" dirty="0">
                <a:solidFill>
                  <a:schemeClr val="tx1"/>
                </a:solidFill>
                <a:latin typeface="Times New Roman" panose="02020603050405020304" pitchFamily="18" charset="0"/>
                <a:cs typeface="Times New Roman" panose="02020603050405020304" pitchFamily="18" charset="0"/>
              </a:rPr>
              <a:t>Graham v. John Deere Co. -  US SC</a:t>
            </a:r>
            <a:r>
              <a:rPr lang="en-US" b="0" dirty="0">
                <a:solidFill>
                  <a:schemeClr val="tx1"/>
                </a:solidFill>
                <a:latin typeface="Times New Roman" panose="02020603050405020304" pitchFamily="18" charset="0"/>
                <a:cs typeface="Times New Roman" panose="02020603050405020304" pitchFamily="18" charset="0"/>
              </a:rPr>
              <a:t> to find out the obviousness of an invention. There must be 3  checks - !1.  The difference btw prior art and challenged claims 2. The level of ordinary skill in the field relating to the patent 3. Whether one possessing that level of skill would have deemed to be obvious from the prior art </a:t>
            </a:r>
            <a:r>
              <a:rPr lang="en-US" b="0" dirty="0" err="1">
                <a:solidFill>
                  <a:schemeClr val="tx1"/>
                </a:solidFill>
                <a:latin typeface="Times New Roman" panose="02020603050405020304" pitchFamily="18" charset="0"/>
                <a:cs typeface="Times New Roman" panose="02020603050405020304" pitchFamily="18" charset="0"/>
              </a:rPr>
              <a:t>refererence</a:t>
            </a:r>
            <a:r>
              <a:rPr lang="en-US" b="0" dirty="0">
                <a:solidFill>
                  <a:schemeClr val="tx1"/>
                </a:solidFill>
                <a:latin typeface="Times New Roman" panose="02020603050405020304" pitchFamily="18" charset="0"/>
                <a:cs typeface="Times New Roman" panose="02020603050405020304" pitchFamily="18" charset="0"/>
              </a:rPr>
              <a:t>. </a:t>
            </a:r>
            <a:r>
              <a:rPr lang="en-US" b="0" dirty="0" err="1">
                <a:solidFill>
                  <a:schemeClr val="tx1"/>
                </a:solidFill>
                <a:latin typeface="Times New Roman" panose="02020603050405020304" pitchFamily="18" charset="0"/>
                <a:cs typeface="Times New Roman" panose="02020603050405020304" pitchFamily="18" charset="0"/>
              </a:rPr>
              <a:t>NEEm</a:t>
            </a:r>
            <a:r>
              <a:rPr lang="en-US" b="0" dirty="0">
                <a:solidFill>
                  <a:schemeClr val="tx1"/>
                </a:solidFill>
                <a:latin typeface="Times New Roman" panose="02020603050405020304" pitchFamily="18" charset="0"/>
                <a:cs typeface="Times New Roman" panose="02020603050405020304" pitchFamily="18" charset="0"/>
              </a:rPr>
              <a:t> case – A us Based co. developed this neem oil extract to control the growth of fungi on plants. However, it was challenged by Indian </a:t>
            </a:r>
            <a:r>
              <a:rPr lang="en-US" b="0" dirty="0" err="1">
                <a:solidFill>
                  <a:schemeClr val="tx1"/>
                </a:solidFill>
                <a:latin typeface="Times New Roman" panose="02020603050405020304" pitchFamily="18" charset="0"/>
                <a:cs typeface="Times New Roman" panose="02020603050405020304" pitchFamily="18" charset="0"/>
              </a:rPr>
              <a:t>organisations</a:t>
            </a:r>
            <a:r>
              <a:rPr lang="en-US" b="0" dirty="0">
                <a:solidFill>
                  <a:schemeClr val="tx1"/>
                </a:solidFill>
                <a:latin typeface="Times New Roman" panose="02020603050405020304" pitchFamily="18" charset="0"/>
                <a:cs typeface="Times New Roman" panose="02020603050405020304" pitchFamily="18" charset="0"/>
              </a:rPr>
              <a:t> that this was a obvious because there are many references for the anti-fungal use of neem plants in India. The invention was held to be  non-inventive and a possible work of prior art and was thus revoked.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tx1"/>
              </a:solidFill>
              <a:latin typeface="Times New Roman" panose="02020603050405020304" pitchFamily="18" charset="0"/>
              <a:cs typeface="Times New Roman" panose="02020603050405020304" pitchFamily="18" charset="0"/>
            </a:endParaRPr>
          </a:p>
          <a:p>
            <a:endParaRPr lang="en-IN" dirty="0"/>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Tree>
    <p:extLst>
      <p:ext uri="{BB962C8B-B14F-4D97-AF65-F5344CB8AC3E}">
        <p14:creationId xmlns:p14="http://schemas.microsoft.com/office/powerpoint/2010/main" val="353907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5</a:t>
            </a:fld>
            <a:endParaRPr lang="en-US" dirty="0"/>
          </a:p>
        </p:txBody>
      </p:sp>
    </p:spTree>
    <p:extLst>
      <p:ext uri="{BB962C8B-B14F-4D97-AF65-F5344CB8AC3E}">
        <p14:creationId xmlns:p14="http://schemas.microsoft.com/office/powerpoint/2010/main" val="165925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10895658-EA1F-4910-80AB-4DA76E167475}" type="slidenum">
              <a:rPr lang="en-US" smtClean="0"/>
              <a:t>6</a:t>
            </a:fld>
            <a:endParaRPr lang="en-US" dirty="0"/>
          </a:p>
        </p:txBody>
      </p:sp>
    </p:spTree>
    <p:extLst>
      <p:ext uri="{BB962C8B-B14F-4D97-AF65-F5344CB8AC3E}">
        <p14:creationId xmlns:p14="http://schemas.microsoft.com/office/powerpoint/2010/main" val="378402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Documents needed – Provisional or complete specifications, drawings , Statement &amp; undertaking of him the true inventor (Sec. 8) , power of attorney or assignment documents.</a:t>
            </a:r>
          </a:p>
          <a:p>
            <a:endParaRPr lang="en-IN" dirty="0"/>
          </a:p>
        </p:txBody>
      </p:sp>
      <p:sp>
        <p:nvSpPr>
          <p:cNvPr id="4" name="Slide Number Placeholder 3"/>
          <p:cNvSpPr>
            <a:spLocks noGrp="1"/>
          </p:cNvSpPr>
          <p:nvPr>
            <p:ph type="sldNum" sz="quarter" idx="5"/>
          </p:nvPr>
        </p:nvSpPr>
        <p:spPr/>
        <p:txBody>
          <a:bodyPr/>
          <a:lstStyle/>
          <a:p>
            <a:fld id="{10895658-EA1F-4910-80AB-4DA76E167475}" type="slidenum">
              <a:rPr lang="en-US" smtClean="0"/>
              <a:t>7</a:t>
            </a:fld>
            <a:endParaRPr lang="en-US" dirty="0"/>
          </a:p>
        </p:txBody>
      </p:sp>
    </p:spTree>
    <p:extLst>
      <p:ext uri="{BB962C8B-B14F-4D97-AF65-F5344CB8AC3E}">
        <p14:creationId xmlns:p14="http://schemas.microsoft.com/office/powerpoint/2010/main" val="1264193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a:t>Complete specification - </a:t>
            </a:r>
            <a:r>
              <a:rPr lang="en-ZA" sz="1200" dirty="0">
                <a:latin typeface="Times New Roman" panose="02020603050405020304" pitchFamily="18" charset="0"/>
                <a:cs typeface="Times New Roman" panose="02020603050405020304" pitchFamily="18" charset="0"/>
              </a:rPr>
              <a:t>such that a person of that filed will understand how to use the product, tells the best method to use the invention. </a:t>
            </a:r>
            <a:r>
              <a:rPr lang="en-ZA" dirty="0"/>
              <a:t>If such complete specifications are not made within the prescribed period, the application is abandoned. These specifications must be made as per the FORM-2 given in the Act. </a:t>
            </a:r>
            <a:r>
              <a:rPr lang="en-ZA" b="1" dirty="0"/>
              <a:t>Bajaj Auto Ltd. v. TVS Motor Co. Ltd. – </a:t>
            </a:r>
            <a:r>
              <a:rPr lang="en-ZA" b="0" dirty="0"/>
              <a:t>It has been held that the final specifications cannot be invalidated merely because it gives wider construction than provisional specification.</a:t>
            </a:r>
            <a:endParaRPr lang="en-ZA" b="1" dirty="0"/>
          </a:p>
          <a:p>
            <a:endParaRPr lang="en-ZA" dirty="0"/>
          </a:p>
          <a:p>
            <a:endParaRPr lang="en-IN" dirty="0"/>
          </a:p>
        </p:txBody>
      </p:sp>
      <p:sp>
        <p:nvSpPr>
          <p:cNvPr id="4" name="Slide Number Placeholder 3"/>
          <p:cNvSpPr>
            <a:spLocks noGrp="1"/>
          </p:cNvSpPr>
          <p:nvPr>
            <p:ph type="sldNum" sz="quarter" idx="5"/>
          </p:nvPr>
        </p:nvSpPr>
        <p:spPr/>
        <p:txBody>
          <a:bodyPr/>
          <a:lstStyle/>
          <a:p>
            <a:fld id="{10895658-EA1F-4910-80AB-4DA76E167475}" type="slidenum">
              <a:rPr lang="en-US" smtClean="0"/>
              <a:t>8</a:t>
            </a:fld>
            <a:endParaRPr lang="en-US" dirty="0"/>
          </a:p>
        </p:txBody>
      </p:sp>
    </p:spTree>
    <p:extLst>
      <p:ext uri="{BB962C8B-B14F-4D97-AF65-F5344CB8AC3E}">
        <p14:creationId xmlns:p14="http://schemas.microsoft.com/office/powerpoint/2010/main" val="3671335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9</a:t>
            </a:fld>
            <a:endParaRPr lang="en-US" dirty="0"/>
          </a:p>
        </p:txBody>
      </p:sp>
    </p:spTree>
    <p:extLst>
      <p:ext uri="{BB962C8B-B14F-4D97-AF65-F5344CB8AC3E}">
        <p14:creationId xmlns:p14="http://schemas.microsoft.com/office/powerpoint/2010/main" val="1648291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sv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18.svg"/><Relationship Id="rId4" Type="http://schemas.openxmlformats.org/officeDocument/2006/relationships/image" Target="../media/image1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5.svg"/><Relationship Id="rId4" Type="http://schemas.openxmlformats.org/officeDocument/2006/relationships/image" Target="../media/image1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4FDF9-091E-1B32-C82D-FC6A2F69AE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FC0EA82-2AED-AD53-E55D-E3BD47C71C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462A170-95F7-B761-31D0-154CAFBCF2F9}"/>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7A712676-D528-E386-C6F5-D05B413E4D82}"/>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0593EEBA-A920-703B-7E1B-7A583DE376FD}"/>
              </a:ext>
            </a:extLst>
          </p:cNvPr>
          <p:cNvSpPr>
            <a:spLocks noGrp="1"/>
          </p:cNvSpPr>
          <p:nvPr>
            <p:ph type="sldNum" sz="quarter" idx="12"/>
          </p:nvPr>
        </p:nvSpPr>
        <p:spPr/>
        <p:txBody>
          <a:bodyPr/>
          <a:lstStyle/>
          <a:p>
            <a:fld id="{B5CEABB6-07DC-46E8-9B57-56EC44A396E5}" type="slidenum">
              <a:rPr lang="en-US" smtClean="0"/>
              <a:pPr/>
              <a:t>‹#›</a:t>
            </a:fld>
            <a:endParaRPr lang="en-US" dirty="0"/>
          </a:p>
        </p:txBody>
      </p:sp>
      <p:sp>
        <p:nvSpPr>
          <p:cNvPr id="7" name="Rectangle 6">
            <a:extLst>
              <a:ext uri="{FF2B5EF4-FFF2-40B4-BE49-F238E27FC236}">
                <a16:creationId xmlns:a16="http://schemas.microsoft.com/office/drawing/2014/main" id="{3C9F08EF-E0A1-9CC9-FF3F-F02E9AD5FCFE}"/>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9">
            <a:extLst>
              <a:ext uri="{FF2B5EF4-FFF2-40B4-BE49-F238E27FC236}">
                <a16:creationId xmlns:a16="http://schemas.microsoft.com/office/drawing/2014/main" id="{C4C94CEE-8D70-2CAC-3DFB-F6C2A6738F7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BF0AB2B-9914-1C40-0094-D85363A88ACE}"/>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E5A44CE-D030-100B-8602-03CF886D72C2}"/>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9">
            <a:extLst>
              <a:ext uri="{FF2B5EF4-FFF2-40B4-BE49-F238E27FC236}">
                <a16:creationId xmlns:a16="http://schemas.microsoft.com/office/drawing/2014/main" id="{B55EEC45-0A02-A804-FEDA-A5C9A8B23D64}"/>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7482E08E-4112-1CA1-0A6A-BC7D154C093B}"/>
              </a:ext>
            </a:extLst>
          </p:cNvPr>
          <p:cNvGrpSpPr/>
          <p:nvPr userDrawn="1"/>
        </p:nvGrpSpPr>
        <p:grpSpPr>
          <a:xfrm>
            <a:off x="23853" y="2101527"/>
            <a:ext cx="1920240" cy="1920240"/>
            <a:chOff x="5361924" y="7472790"/>
            <a:chExt cx="1828800" cy="1828800"/>
          </a:xfrm>
        </p:grpSpPr>
        <p:grpSp>
          <p:nvGrpSpPr>
            <p:cNvPr id="13" name="Group 12">
              <a:extLst>
                <a:ext uri="{FF2B5EF4-FFF2-40B4-BE49-F238E27FC236}">
                  <a16:creationId xmlns:a16="http://schemas.microsoft.com/office/drawing/2014/main" id="{6F8EC88D-CB65-4004-8124-D5495AB7CA62}"/>
                </a:ext>
              </a:extLst>
            </p:cNvPr>
            <p:cNvGrpSpPr/>
            <p:nvPr userDrawn="1"/>
          </p:nvGrpSpPr>
          <p:grpSpPr>
            <a:xfrm>
              <a:off x="5361924" y="7472790"/>
              <a:ext cx="1828800" cy="1828800"/>
              <a:chOff x="5361924" y="7472790"/>
              <a:chExt cx="1828800" cy="1828800"/>
            </a:xfrm>
          </p:grpSpPr>
          <p:grpSp>
            <p:nvGrpSpPr>
              <p:cNvPr id="15" name="Group 14">
                <a:extLst>
                  <a:ext uri="{FF2B5EF4-FFF2-40B4-BE49-F238E27FC236}">
                    <a16:creationId xmlns:a16="http://schemas.microsoft.com/office/drawing/2014/main" id="{CFE0D33A-A262-EBFA-EF1E-EB9B2059EDCE}"/>
                  </a:ext>
                </a:extLst>
              </p:cNvPr>
              <p:cNvGrpSpPr/>
              <p:nvPr userDrawn="1"/>
            </p:nvGrpSpPr>
            <p:grpSpPr>
              <a:xfrm>
                <a:off x="5361924" y="7472790"/>
                <a:ext cx="1828800" cy="1828800"/>
                <a:chOff x="5388428" y="7173291"/>
                <a:chExt cx="1828800" cy="1828800"/>
              </a:xfrm>
            </p:grpSpPr>
            <p:grpSp>
              <p:nvGrpSpPr>
                <p:cNvPr id="21" name="Group 20">
                  <a:extLst>
                    <a:ext uri="{FF2B5EF4-FFF2-40B4-BE49-F238E27FC236}">
                      <a16:creationId xmlns:a16="http://schemas.microsoft.com/office/drawing/2014/main" id="{8D8D875D-2ADF-39E5-1838-5F9C9ED1D9B5}"/>
                    </a:ext>
                  </a:extLst>
                </p:cNvPr>
                <p:cNvGrpSpPr/>
                <p:nvPr userDrawn="1"/>
              </p:nvGrpSpPr>
              <p:grpSpPr>
                <a:xfrm>
                  <a:off x="5388428" y="7173291"/>
                  <a:ext cx="1828800" cy="1828800"/>
                  <a:chOff x="5388428" y="7173291"/>
                  <a:chExt cx="1828800" cy="1828800"/>
                </a:xfrm>
              </p:grpSpPr>
              <p:grpSp>
                <p:nvGrpSpPr>
                  <p:cNvPr id="23" name="Group 22">
                    <a:extLst>
                      <a:ext uri="{FF2B5EF4-FFF2-40B4-BE49-F238E27FC236}">
                        <a16:creationId xmlns:a16="http://schemas.microsoft.com/office/drawing/2014/main" id="{5D558064-ED8D-D544-7FBE-AF7D7C657A5F}"/>
                      </a:ext>
                    </a:extLst>
                  </p:cNvPr>
                  <p:cNvGrpSpPr/>
                  <p:nvPr userDrawn="1"/>
                </p:nvGrpSpPr>
                <p:grpSpPr>
                  <a:xfrm>
                    <a:off x="5388428" y="7173291"/>
                    <a:ext cx="1828800" cy="1828800"/>
                    <a:chOff x="5579044" y="7049770"/>
                    <a:chExt cx="1828800" cy="1828800"/>
                  </a:xfrm>
                </p:grpSpPr>
                <p:grpSp>
                  <p:nvGrpSpPr>
                    <p:cNvPr id="25" name="Group 24">
                      <a:extLst>
                        <a:ext uri="{FF2B5EF4-FFF2-40B4-BE49-F238E27FC236}">
                          <a16:creationId xmlns:a16="http://schemas.microsoft.com/office/drawing/2014/main" id="{35263E16-C8FF-2730-B5C4-5E6BC4555312}"/>
                        </a:ext>
                      </a:extLst>
                    </p:cNvPr>
                    <p:cNvGrpSpPr/>
                    <p:nvPr userDrawn="1"/>
                  </p:nvGrpSpPr>
                  <p:grpSpPr>
                    <a:xfrm>
                      <a:off x="5579044" y="7049770"/>
                      <a:ext cx="1828800" cy="1828800"/>
                      <a:chOff x="5579044" y="7049770"/>
                      <a:chExt cx="1828800" cy="1828800"/>
                    </a:xfrm>
                  </p:grpSpPr>
                  <p:grpSp>
                    <p:nvGrpSpPr>
                      <p:cNvPr id="27" name="Group 26">
                        <a:extLst>
                          <a:ext uri="{FF2B5EF4-FFF2-40B4-BE49-F238E27FC236}">
                            <a16:creationId xmlns:a16="http://schemas.microsoft.com/office/drawing/2014/main" id="{756D6A7D-349A-BA49-1183-09A362B027D1}"/>
                          </a:ext>
                        </a:extLst>
                      </p:cNvPr>
                      <p:cNvGrpSpPr/>
                      <p:nvPr userDrawn="1"/>
                    </p:nvGrpSpPr>
                    <p:grpSpPr>
                      <a:xfrm>
                        <a:off x="5579044" y="7049770"/>
                        <a:ext cx="1828800" cy="1828800"/>
                        <a:chOff x="5579044" y="7049770"/>
                        <a:chExt cx="1828800" cy="1828800"/>
                      </a:xfrm>
                    </p:grpSpPr>
                    <p:grpSp>
                      <p:nvGrpSpPr>
                        <p:cNvPr id="29" name="Group 28">
                          <a:extLst>
                            <a:ext uri="{FF2B5EF4-FFF2-40B4-BE49-F238E27FC236}">
                              <a16:creationId xmlns:a16="http://schemas.microsoft.com/office/drawing/2014/main" id="{5F8D1BA7-BD29-D108-D160-74E1FA6F908B}"/>
                            </a:ext>
                          </a:extLst>
                        </p:cNvPr>
                        <p:cNvGrpSpPr/>
                        <p:nvPr userDrawn="1"/>
                      </p:nvGrpSpPr>
                      <p:grpSpPr>
                        <a:xfrm>
                          <a:off x="5579044" y="7049770"/>
                          <a:ext cx="1828800" cy="1828800"/>
                          <a:chOff x="5579044" y="7049770"/>
                          <a:chExt cx="1828800" cy="1828800"/>
                        </a:xfrm>
                      </p:grpSpPr>
                      <p:sp>
                        <p:nvSpPr>
                          <p:cNvPr id="31" name="Oval 30">
                            <a:extLst>
                              <a:ext uri="{FF2B5EF4-FFF2-40B4-BE49-F238E27FC236}">
                                <a16:creationId xmlns:a16="http://schemas.microsoft.com/office/drawing/2014/main" id="{98F9CDC9-2F1A-2438-EA7F-B7E426AF11A2}"/>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2" name="Oval 31">
                            <a:extLst>
                              <a:ext uri="{FF2B5EF4-FFF2-40B4-BE49-F238E27FC236}">
                                <a16:creationId xmlns:a16="http://schemas.microsoft.com/office/drawing/2014/main" id="{A7F7211E-50E8-6152-16C9-98E6C35950C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062B6AB3-7B6E-897A-67F4-5C6D7CAE4CC4}"/>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8" name="Oval 27">
                        <a:extLst>
                          <a:ext uri="{FF2B5EF4-FFF2-40B4-BE49-F238E27FC236}">
                            <a16:creationId xmlns:a16="http://schemas.microsoft.com/office/drawing/2014/main" id="{C08659AF-1A06-FC0D-0009-54B64E40453D}"/>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6" name="Oval 25">
                      <a:extLst>
                        <a:ext uri="{FF2B5EF4-FFF2-40B4-BE49-F238E27FC236}">
                          <a16:creationId xmlns:a16="http://schemas.microsoft.com/office/drawing/2014/main" id="{E5349034-0DD6-99A1-32A8-BD8030893A1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EADCF187-BF1E-549C-F0A9-E5C725D1C75A}"/>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2" name="Oval 21">
                  <a:extLst>
                    <a:ext uri="{FF2B5EF4-FFF2-40B4-BE49-F238E27FC236}">
                      <a16:creationId xmlns:a16="http://schemas.microsoft.com/office/drawing/2014/main" id="{38930DBF-125B-9966-15B7-F919CDF83871}"/>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 name="Oval 15">
                <a:extLst>
                  <a:ext uri="{FF2B5EF4-FFF2-40B4-BE49-F238E27FC236}">
                    <a16:creationId xmlns:a16="http://schemas.microsoft.com/office/drawing/2014/main" id="{3EBFEEC4-8934-AF94-A24A-FDE8AA121EA8}"/>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 name="Oval 16">
                <a:extLst>
                  <a:ext uri="{FF2B5EF4-FFF2-40B4-BE49-F238E27FC236}">
                    <a16:creationId xmlns:a16="http://schemas.microsoft.com/office/drawing/2014/main" id="{8BB6EC7B-C400-9027-068F-B267F833EB59}"/>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 name="Oval 17">
                <a:extLst>
                  <a:ext uri="{FF2B5EF4-FFF2-40B4-BE49-F238E27FC236}">
                    <a16:creationId xmlns:a16="http://schemas.microsoft.com/office/drawing/2014/main" id="{762FDEB7-C5EA-A7DE-B93C-C943EF1EA3E4}"/>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9" name="Oval 18">
                <a:extLst>
                  <a:ext uri="{FF2B5EF4-FFF2-40B4-BE49-F238E27FC236}">
                    <a16:creationId xmlns:a16="http://schemas.microsoft.com/office/drawing/2014/main" id="{A5477266-9B01-DDD9-2B58-35664C43AC2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0" name="Oval 19">
                <a:extLst>
                  <a:ext uri="{FF2B5EF4-FFF2-40B4-BE49-F238E27FC236}">
                    <a16:creationId xmlns:a16="http://schemas.microsoft.com/office/drawing/2014/main" id="{84322D22-366D-8ACA-B738-7DACA1504782}"/>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 name="Oval 13">
              <a:extLst>
                <a:ext uri="{FF2B5EF4-FFF2-40B4-BE49-F238E27FC236}">
                  <a16:creationId xmlns:a16="http://schemas.microsoft.com/office/drawing/2014/main" id="{CFCDDF68-83A6-3B66-E833-986A5222260E}"/>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3" name="Freeform: Shape 32">
            <a:extLst>
              <a:ext uri="{FF2B5EF4-FFF2-40B4-BE49-F238E27FC236}">
                <a16:creationId xmlns:a16="http://schemas.microsoft.com/office/drawing/2014/main" id="{118D48C4-1AD1-37A4-1C39-2C5B9850D3BF}"/>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Rectangle 9">
            <a:extLst>
              <a:ext uri="{FF2B5EF4-FFF2-40B4-BE49-F238E27FC236}">
                <a16:creationId xmlns:a16="http://schemas.microsoft.com/office/drawing/2014/main" id="{74548788-CC1E-EE12-6905-549C87474F85}"/>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3561A2D4-9FE8-DDBF-2AEF-3B5A476097EC}"/>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91D38516-7E99-98C9-13A7-AE78330A09E0}"/>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7" name="Graphic 36">
            <a:extLst>
              <a:ext uri="{FF2B5EF4-FFF2-40B4-BE49-F238E27FC236}">
                <a16:creationId xmlns:a16="http://schemas.microsoft.com/office/drawing/2014/main" id="{356677F5-B2DC-1348-DCDD-272D3B0CDAE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38" name="Graphic 37">
            <a:extLst>
              <a:ext uri="{FF2B5EF4-FFF2-40B4-BE49-F238E27FC236}">
                <a16:creationId xmlns:a16="http://schemas.microsoft.com/office/drawing/2014/main" id="{AE6A9AC0-5EDF-1330-09BA-1AD597BBED5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39" name="Straight Connector 38">
            <a:extLst>
              <a:ext uri="{FF2B5EF4-FFF2-40B4-BE49-F238E27FC236}">
                <a16:creationId xmlns:a16="http://schemas.microsoft.com/office/drawing/2014/main" id="{2CBFC482-EA6B-8AC3-A96E-2624CEC8E40B}"/>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51454"/>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F67E9-4179-9974-9F4A-C992B8D6DA5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CDD11FF-42BA-AF74-F136-98EF87000E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3B25B0-5914-4444-FA77-F076EEB57D5D}"/>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ACC00872-37B7-9718-8C3B-44A8DFE94718}"/>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EB293833-FCC7-493C-5E7C-52763D9B8E3C}"/>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99998809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C8529-FEF5-0DBF-B277-63548D0413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3764507-F887-00AF-6C56-1F3ED7A2C5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32BF32-5169-8E86-7C6E-8B906161F023}"/>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9AE32407-5940-9E4D-FA9A-5AB18C7F8453}"/>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2605C13C-39CF-5BA0-F996-20A0FF5B9A35}"/>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8707079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right">
    <p:bg>
      <p:bgPr>
        <a:solidFill>
          <a:schemeClr val="tx2"/>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898524"/>
            <a:ext cx="6343650" cy="1325880"/>
          </a:xfrm>
        </p:spPr>
        <p:txBody>
          <a:bodyPr anchor="t" anchorCtr="0"/>
          <a:lstStyle>
            <a:lvl1pPr>
              <a:defRPr cap="all" baseline="0">
                <a:solidFill>
                  <a:schemeClr val="accent1"/>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4933949" y="2310817"/>
            <a:ext cx="6400800" cy="3657600"/>
          </a:xfrm>
        </p:spPr>
        <p:txBody>
          <a:bodyPr>
            <a:normAutofit/>
          </a:bodyPr>
          <a:lstStyle>
            <a:lvl1pPr marL="0" indent="0">
              <a:lnSpc>
                <a:spcPts val="2800"/>
              </a:lnSpc>
              <a:spcBef>
                <a:spcPts val="0"/>
              </a:spcBef>
              <a:buNone/>
              <a:defRPr sz="18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ate Placeholder 3">
            <a:extLst>
              <a:ext uri="{FF2B5EF4-FFF2-40B4-BE49-F238E27FC236}">
                <a16:creationId xmlns:a16="http://schemas.microsoft.com/office/drawing/2014/main" id="{5E4B9359-45F7-446D-8327-B1978DE8E3D8}"/>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113" name="Footer Placeholder 4">
            <a:extLst>
              <a:ext uri="{FF2B5EF4-FFF2-40B4-BE49-F238E27FC236}">
                <a16:creationId xmlns:a16="http://schemas.microsoft.com/office/drawing/2014/main" id="{A808BC2F-0D21-4E99-B8C6-DC1C7CD1274C}"/>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114" name="Slide Number Placeholder 5">
            <a:extLst>
              <a:ext uri="{FF2B5EF4-FFF2-40B4-BE49-F238E27FC236}">
                <a16:creationId xmlns:a16="http://schemas.microsoft.com/office/drawing/2014/main" id="{054CC8D5-17CB-435D-B227-465D3B8FA059}"/>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231240462"/>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roblem">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339840" cy="1325880"/>
          </a:xfrm>
        </p:spPr>
        <p:txBody>
          <a:bodyPr anchor="t" anchorCtr="0"/>
          <a:lstStyle>
            <a:lvl1pPr>
              <a:defRPr cap="all" baseline="0">
                <a:solidFill>
                  <a:schemeClr val="accent1"/>
                </a:solidFill>
              </a:defRPr>
            </a:lvl1pPr>
          </a:lstStyle>
          <a:p>
            <a:r>
              <a:rPr lang="en-US" dirty="0"/>
              <a:t>CLICK TO ADD TITLE</a:t>
            </a:r>
          </a:p>
        </p:txBody>
      </p:sp>
      <p:grpSp>
        <p:nvGrpSpPr>
          <p:cNvPr id="3" name="Group 2">
            <a:extLst>
              <a:ext uri="{FF2B5EF4-FFF2-40B4-BE49-F238E27FC236}">
                <a16:creationId xmlns:a16="http://schemas.microsoft.com/office/drawing/2014/main" id="{AA46EB74-3A91-4DAA-ACF3-FF090B2F7C96}"/>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 uri="{C183D7F6-B498-43B3-948B-1728B52AA6E4}">
                  <adec:decorative xmlns:adec="http://schemas.microsoft.com/office/drawing/2017/decorative" val="1"/>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 uri="{C183D7F6-B498-43B3-948B-1728B52AA6E4}">
                  <adec:decorative xmlns:adec="http://schemas.microsoft.com/office/drawing/2017/decorative" val="1"/>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 uri="{C183D7F6-B498-43B3-948B-1728B52AA6E4}">
                  <adec:decorative xmlns:adec="http://schemas.microsoft.com/office/drawing/2017/decorative" val="1"/>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 uri="{C183D7F6-B498-43B3-948B-1728B52AA6E4}">
                  <adec:decorative xmlns:adec="http://schemas.microsoft.com/office/drawing/2017/decorative" val="1"/>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 uri="{C183D7F6-B498-43B3-948B-1728B52AA6E4}">
                  <adec:decorative xmlns:adec="http://schemas.microsoft.com/office/drawing/2017/decorative" val="1"/>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 uri="{C183D7F6-B498-43B3-948B-1728B52AA6E4}">
                  <adec:decorative xmlns:adec="http://schemas.microsoft.com/office/drawing/2017/decorative" val="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 uri="{C183D7F6-B498-43B3-948B-1728B52AA6E4}">
                  <adec:decorative xmlns:adec="http://schemas.microsoft.com/office/drawing/2017/decorative" val="1"/>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 uri="{C183D7F6-B498-43B3-948B-1728B52AA6E4}">
                  <adec:decorative xmlns:adec="http://schemas.microsoft.com/office/drawing/2017/decorative" val="1"/>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 uri="{C183D7F6-B498-43B3-948B-1728B52AA6E4}">
                  <adec:decorative xmlns:adec="http://schemas.microsoft.com/office/drawing/2017/decorative" val="1"/>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 uri="{C183D7F6-B498-43B3-948B-1728B52AA6E4}">
                  <adec:decorative xmlns:adec="http://schemas.microsoft.com/office/drawing/2017/decorative" val="1"/>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 uri="{C183D7F6-B498-43B3-948B-1728B52AA6E4}">
                  <adec:decorative xmlns:adec="http://schemas.microsoft.com/office/drawing/2017/decorative" val="1"/>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 uri="{C183D7F6-B498-43B3-948B-1728B52AA6E4}">
                  <adec:decorative xmlns:adec="http://schemas.microsoft.com/office/drawing/2017/decorative" val="1"/>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 uri="{C183D7F6-B498-43B3-948B-1728B52AA6E4}">
                  <adec:decorative xmlns:adec="http://schemas.microsoft.com/office/drawing/2017/decorative" val="1"/>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 uri="{C183D7F6-B498-43B3-948B-1728B52AA6E4}">
                  <adec:decorative xmlns:adec="http://schemas.microsoft.com/office/drawing/2017/decorative" val="1"/>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 uri="{C183D7F6-B498-43B3-948B-1728B52AA6E4}">
                  <adec:decorative xmlns:adec="http://schemas.microsoft.com/office/drawing/2017/decorative" val="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 uri="{C183D7F6-B498-43B3-948B-1728B52AA6E4}">
                  <adec:decorative xmlns:adec="http://schemas.microsoft.com/office/drawing/2017/decorative" val="1"/>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 uri="{C183D7F6-B498-43B3-948B-1728B52AA6E4}">
                  <adec:decorative xmlns:adec="http://schemas.microsoft.com/office/drawing/2017/decorative" val="1"/>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 uri="{C183D7F6-B498-43B3-948B-1728B52AA6E4}">
                  <adec:decorative xmlns:adec="http://schemas.microsoft.com/office/drawing/2017/decorative" val="1"/>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 uri="{C183D7F6-B498-43B3-948B-1728B52AA6E4}">
                  <adec:decorative xmlns:adec="http://schemas.microsoft.com/office/drawing/2017/decorative" val="1"/>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 uri="{C183D7F6-B498-43B3-948B-1728B52AA6E4}">
                  <adec:decorative xmlns:adec="http://schemas.microsoft.com/office/drawing/2017/decorative" val="1"/>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 uri="{C183D7F6-B498-43B3-948B-1728B52AA6E4}">
                  <adec:decorative xmlns:adec="http://schemas.microsoft.com/office/drawing/2017/decorative" val="1"/>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 uri="{C183D7F6-B498-43B3-948B-1728B52AA6E4}">
                  <adec:decorative xmlns:adec="http://schemas.microsoft.com/office/drawing/2017/decorative" val="1"/>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 uri="{C183D7F6-B498-43B3-948B-1728B52AA6E4}">
                  <adec:decorative xmlns:adec="http://schemas.microsoft.com/office/drawing/2017/decorative" val="1"/>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 uri="{C183D7F6-B498-43B3-948B-1728B52AA6E4}">
                  <adec:decorative xmlns:adec="http://schemas.microsoft.com/office/drawing/2017/decorative" val="1"/>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 uri="{C183D7F6-B498-43B3-948B-1728B52AA6E4}">
                  <adec:decorative xmlns:adec="http://schemas.microsoft.com/office/drawing/2017/decorative" val="1"/>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 uri="{C183D7F6-B498-43B3-948B-1728B52AA6E4}">
                  <adec:decorative xmlns:adec="http://schemas.microsoft.com/office/drawing/2017/decorative" val="1"/>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 uri="{C183D7F6-B498-43B3-948B-1728B52AA6E4}">
                  <adec:decorative xmlns:adec="http://schemas.microsoft.com/office/drawing/2017/decorative" val="1"/>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 uri="{C183D7F6-B498-43B3-948B-1728B52AA6E4}">
                  <adec:decorative xmlns:adec="http://schemas.microsoft.com/office/drawing/2017/decorative" val="1"/>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 uri="{C183D7F6-B498-43B3-948B-1728B52AA6E4}">
                  <adec:decorative xmlns:adec="http://schemas.microsoft.com/office/drawing/2017/decorative" val="1"/>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 uri="{C183D7F6-B498-43B3-948B-1728B52AA6E4}">
                  <adec:decorative xmlns:adec="http://schemas.microsoft.com/office/drawing/2017/decorative" val="1"/>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 uri="{C183D7F6-B498-43B3-948B-1728B52AA6E4}">
                  <adec:decorative xmlns:adec="http://schemas.microsoft.com/office/drawing/2017/decorative" val="1"/>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 uri="{C183D7F6-B498-43B3-948B-1728B52AA6E4}">
                  <adec:decorative xmlns:adec="http://schemas.microsoft.com/office/drawing/2017/decorative" val="1"/>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 uri="{C183D7F6-B498-43B3-948B-1728B52AA6E4}">
                  <adec:decorative xmlns:adec="http://schemas.microsoft.com/office/drawing/2017/decorative" val="1"/>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 uri="{C183D7F6-B498-43B3-948B-1728B52AA6E4}">
                  <adec:decorative xmlns:adec="http://schemas.microsoft.com/office/drawing/2017/decorative" val="1"/>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 uri="{C183D7F6-B498-43B3-948B-1728B52AA6E4}">
                  <adec:decorative xmlns:adec="http://schemas.microsoft.com/office/drawing/2017/decorative" val="1"/>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 uri="{C183D7F6-B498-43B3-948B-1728B52AA6E4}">
                  <adec:decorative xmlns:adec="http://schemas.microsoft.com/office/drawing/2017/decorative" val="1"/>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 uri="{C183D7F6-B498-43B3-948B-1728B52AA6E4}">
                  <adec:decorative xmlns:adec="http://schemas.microsoft.com/office/drawing/2017/decorative" val="1"/>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 uri="{C183D7F6-B498-43B3-948B-1728B52AA6E4}">
                  <adec:decorative xmlns:adec="http://schemas.microsoft.com/office/drawing/2017/decorative" val="1"/>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6" name="Text Placeholder 9">
            <a:extLst>
              <a:ext uri="{FF2B5EF4-FFF2-40B4-BE49-F238E27FC236}">
                <a16:creationId xmlns:a16="http://schemas.microsoft.com/office/drawing/2014/main" id="{31DFD331-AE9E-4D35-BC5E-89A51E7CC6CF}"/>
              </a:ext>
            </a:extLst>
          </p:cNvPr>
          <p:cNvSpPr>
            <a:spLocks noGrp="1"/>
          </p:cNvSpPr>
          <p:nvPr>
            <p:ph type="body" sz="quarter" idx="15" hasCustomPrompt="1"/>
          </p:nvPr>
        </p:nvSpPr>
        <p:spPr>
          <a:xfrm>
            <a:off x="4937760"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5" name="Text Placeholder 9">
            <a:extLst>
              <a:ext uri="{FF2B5EF4-FFF2-40B4-BE49-F238E27FC236}">
                <a16:creationId xmlns:a16="http://schemas.microsoft.com/office/drawing/2014/main" id="{E4B2F207-6068-4806-A6CC-5A7FCB66A218}"/>
              </a:ext>
            </a:extLst>
          </p:cNvPr>
          <p:cNvSpPr>
            <a:spLocks noGrp="1"/>
          </p:cNvSpPr>
          <p:nvPr>
            <p:ph type="body" sz="quarter" idx="13"/>
          </p:nvPr>
        </p:nvSpPr>
        <p:spPr>
          <a:xfrm>
            <a:off x="4937760" y="2491866"/>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8" name="Text Placeholder 9">
            <a:extLst>
              <a:ext uri="{FF2B5EF4-FFF2-40B4-BE49-F238E27FC236}">
                <a16:creationId xmlns:a16="http://schemas.microsoft.com/office/drawing/2014/main" id="{8F52AD35-565E-4B3E-B63D-69F6C62E56DF}"/>
              </a:ext>
            </a:extLst>
          </p:cNvPr>
          <p:cNvSpPr>
            <a:spLocks noGrp="1"/>
          </p:cNvSpPr>
          <p:nvPr>
            <p:ph type="body" sz="quarter" idx="17" hasCustomPrompt="1"/>
          </p:nvPr>
        </p:nvSpPr>
        <p:spPr>
          <a:xfrm>
            <a:off x="4937760"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7" name="Text Placeholder 9">
            <a:extLst>
              <a:ext uri="{FF2B5EF4-FFF2-40B4-BE49-F238E27FC236}">
                <a16:creationId xmlns:a16="http://schemas.microsoft.com/office/drawing/2014/main" id="{62E32947-70DC-4299-A3C0-D8CFA7571844}"/>
              </a:ext>
            </a:extLst>
          </p:cNvPr>
          <p:cNvSpPr>
            <a:spLocks noGrp="1"/>
          </p:cNvSpPr>
          <p:nvPr>
            <p:ph type="body" sz="quarter" idx="16"/>
          </p:nvPr>
        </p:nvSpPr>
        <p:spPr>
          <a:xfrm>
            <a:off x="4937760" y="3837939"/>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0" name="Text Placeholder 9">
            <a:extLst>
              <a:ext uri="{FF2B5EF4-FFF2-40B4-BE49-F238E27FC236}">
                <a16:creationId xmlns:a16="http://schemas.microsoft.com/office/drawing/2014/main" id="{15906F94-3E6E-4731-9975-FE2377DBDC21}"/>
              </a:ext>
            </a:extLst>
          </p:cNvPr>
          <p:cNvSpPr>
            <a:spLocks noGrp="1"/>
          </p:cNvSpPr>
          <p:nvPr>
            <p:ph type="body" sz="quarter" idx="19" hasCustomPrompt="1"/>
          </p:nvPr>
        </p:nvSpPr>
        <p:spPr>
          <a:xfrm>
            <a:off x="4933747" y="4790587"/>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9" name="Text Placeholder 9">
            <a:extLst>
              <a:ext uri="{FF2B5EF4-FFF2-40B4-BE49-F238E27FC236}">
                <a16:creationId xmlns:a16="http://schemas.microsoft.com/office/drawing/2014/main" id="{F592EC28-81D2-494E-AD5C-BC4F4FCD303E}"/>
              </a:ext>
            </a:extLst>
          </p:cNvPr>
          <p:cNvSpPr>
            <a:spLocks noGrp="1"/>
          </p:cNvSpPr>
          <p:nvPr>
            <p:ph type="body" sz="quarter" idx="18"/>
          </p:nvPr>
        </p:nvSpPr>
        <p:spPr>
          <a:xfrm>
            <a:off x="4933747" y="5203301"/>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3" name="Text Placeholder 9">
            <a:extLst>
              <a:ext uri="{FF2B5EF4-FFF2-40B4-BE49-F238E27FC236}">
                <a16:creationId xmlns:a16="http://schemas.microsoft.com/office/drawing/2014/main" id="{6B4E489F-EE15-4460-875A-2FB75B72C5DD}"/>
              </a:ext>
            </a:extLst>
          </p:cNvPr>
          <p:cNvSpPr>
            <a:spLocks noGrp="1"/>
          </p:cNvSpPr>
          <p:nvPr>
            <p:ph type="body" sz="quarter" idx="21" hasCustomPrompt="1"/>
          </p:nvPr>
        </p:nvSpPr>
        <p:spPr>
          <a:xfrm>
            <a:off x="8486217"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2" name="Text Placeholder 9">
            <a:extLst>
              <a:ext uri="{FF2B5EF4-FFF2-40B4-BE49-F238E27FC236}">
                <a16:creationId xmlns:a16="http://schemas.microsoft.com/office/drawing/2014/main" id="{41D6DC40-2E7F-4703-B810-A9DF12E8CA4D}"/>
              </a:ext>
            </a:extLst>
          </p:cNvPr>
          <p:cNvSpPr>
            <a:spLocks noGrp="1"/>
          </p:cNvSpPr>
          <p:nvPr>
            <p:ph type="body" sz="quarter" idx="20"/>
          </p:nvPr>
        </p:nvSpPr>
        <p:spPr>
          <a:xfrm>
            <a:off x="8486217" y="2486550"/>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5" name="Text Placeholder 9">
            <a:extLst>
              <a:ext uri="{FF2B5EF4-FFF2-40B4-BE49-F238E27FC236}">
                <a16:creationId xmlns:a16="http://schemas.microsoft.com/office/drawing/2014/main" id="{8D1334C0-9B97-4769-8EC5-505D553AD531}"/>
              </a:ext>
            </a:extLst>
          </p:cNvPr>
          <p:cNvSpPr>
            <a:spLocks noGrp="1"/>
          </p:cNvSpPr>
          <p:nvPr>
            <p:ph type="body" sz="quarter" idx="23" hasCustomPrompt="1"/>
          </p:nvPr>
        </p:nvSpPr>
        <p:spPr>
          <a:xfrm>
            <a:off x="8486217"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4" name="Text Placeholder 9">
            <a:extLst>
              <a:ext uri="{FF2B5EF4-FFF2-40B4-BE49-F238E27FC236}">
                <a16:creationId xmlns:a16="http://schemas.microsoft.com/office/drawing/2014/main" id="{77627840-21B3-4981-A379-398FD9F5B7EF}"/>
              </a:ext>
            </a:extLst>
          </p:cNvPr>
          <p:cNvSpPr>
            <a:spLocks noGrp="1"/>
          </p:cNvSpPr>
          <p:nvPr>
            <p:ph type="body" sz="quarter" idx="22"/>
          </p:nvPr>
        </p:nvSpPr>
        <p:spPr>
          <a:xfrm>
            <a:off x="8486217" y="3832623"/>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51759256"/>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olutio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800850" cy="1325880"/>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0C962441-913E-484B-806B-8AD5CE673426}"/>
              </a:ext>
              <a:ext uri="{C183D7F6-B498-43B3-948B-1728B52AA6E4}">
                <adec:decorative xmlns:adec="http://schemas.microsoft.com/office/drawing/2017/decorative" val="1"/>
              </a:ext>
            </a:extLst>
          </p:cNvPr>
          <p:cNvGrpSpPr/>
          <p:nvPr userDrawn="1"/>
        </p:nvGrpSpPr>
        <p:grpSpPr>
          <a:xfrm>
            <a:off x="-33209" y="-16980"/>
            <a:ext cx="4096193" cy="6874980"/>
            <a:chOff x="-33209" y="-16980"/>
            <a:chExt cx="4096193" cy="6874980"/>
          </a:xfrm>
        </p:grpSpPr>
        <p:sp>
          <p:nvSpPr>
            <p:cNvPr id="7" name="Rectangle 6">
              <a:extLst>
                <a:ext uri="{FF2B5EF4-FFF2-40B4-BE49-F238E27FC236}">
                  <a16:creationId xmlns:a16="http://schemas.microsoft.com/office/drawing/2014/main" id="{E557D1F3-8C55-47FE-B39A-86D30F8FFEA1}"/>
                </a:ext>
              </a:extLst>
            </p:cNvPr>
            <p:cNvSpPr/>
            <p:nvPr userDrawn="1"/>
          </p:nvSpPr>
          <p:spPr>
            <a:xfrm>
              <a:off x="11888" y="0"/>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14860"/>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a:off x="2033016"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2033016" y="40596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6980"/>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2029968" y="6045049"/>
              <a:ext cx="2029968"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84"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9868" y="2000264"/>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3A847BA4-24DF-47BE-BE28-02415C2A2D3C}"/>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52952"/>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33209" y="199954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33209" y="2009066"/>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2923530"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Text Placeholder 9">
            <a:extLst>
              <a:ext uri="{FF2B5EF4-FFF2-40B4-BE49-F238E27FC236}">
                <a16:creationId xmlns:a16="http://schemas.microsoft.com/office/drawing/2014/main" id="{4416EFAA-C2FD-4F04-91E3-9F1FA3533A94}"/>
              </a:ext>
            </a:extLst>
          </p:cNvPr>
          <p:cNvSpPr>
            <a:spLocks noGrp="1"/>
          </p:cNvSpPr>
          <p:nvPr>
            <p:ph type="body" sz="quarter" idx="15" hasCustomPrompt="1"/>
          </p:nvPr>
        </p:nvSpPr>
        <p:spPr>
          <a:xfrm>
            <a:off x="4937760"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0BAC0AED-8273-498E-ABB8-65CD10B00735}"/>
              </a:ext>
            </a:extLst>
          </p:cNvPr>
          <p:cNvSpPr>
            <a:spLocks noGrp="1"/>
          </p:cNvSpPr>
          <p:nvPr>
            <p:ph type="body" sz="quarter" idx="13"/>
          </p:nvPr>
        </p:nvSpPr>
        <p:spPr>
          <a:xfrm>
            <a:off x="4914900"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2" name="Text Placeholder 9">
            <a:extLst>
              <a:ext uri="{FF2B5EF4-FFF2-40B4-BE49-F238E27FC236}">
                <a16:creationId xmlns:a16="http://schemas.microsoft.com/office/drawing/2014/main" id="{0FACFED0-6B1D-4868-929E-C9101D8B7DE1}"/>
              </a:ext>
            </a:extLst>
          </p:cNvPr>
          <p:cNvSpPr>
            <a:spLocks noGrp="1"/>
          </p:cNvSpPr>
          <p:nvPr>
            <p:ph type="body" sz="quarter" idx="16" hasCustomPrompt="1"/>
          </p:nvPr>
        </p:nvSpPr>
        <p:spPr>
          <a:xfrm>
            <a:off x="8538777"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4" name="Text Placeholder 9">
            <a:extLst>
              <a:ext uri="{FF2B5EF4-FFF2-40B4-BE49-F238E27FC236}">
                <a16:creationId xmlns:a16="http://schemas.microsoft.com/office/drawing/2014/main" id="{A3276736-0B83-4D4F-B7D9-AAEF95E38AE5}"/>
              </a:ext>
            </a:extLst>
          </p:cNvPr>
          <p:cNvSpPr>
            <a:spLocks noGrp="1"/>
          </p:cNvSpPr>
          <p:nvPr>
            <p:ph type="body" sz="quarter" idx="14"/>
          </p:nvPr>
        </p:nvSpPr>
        <p:spPr>
          <a:xfrm>
            <a:off x="8535924"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5" name="Text Placeholder 9">
            <a:extLst>
              <a:ext uri="{FF2B5EF4-FFF2-40B4-BE49-F238E27FC236}">
                <a16:creationId xmlns:a16="http://schemas.microsoft.com/office/drawing/2014/main" id="{B57AD20F-1E1B-4FD3-8A76-E07A91002B85}"/>
              </a:ext>
            </a:extLst>
          </p:cNvPr>
          <p:cNvSpPr>
            <a:spLocks noGrp="1"/>
          </p:cNvSpPr>
          <p:nvPr>
            <p:ph type="body" sz="quarter" idx="19" hasCustomPrompt="1"/>
          </p:nvPr>
        </p:nvSpPr>
        <p:spPr>
          <a:xfrm>
            <a:off x="4937760"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3" name="Text Placeholder 9">
            <a:extLst>
              <a:ext uri="{FF2B5EF4-FFF2-40B4-BE49-F238E27FC236}">
                <a16:creationId xmlns:a16="http://schemas.microsoft.com/office/drawing/2014/main" id="{6688431F-3AD3-44AD-A5DF-E032B167CC02}"/>
              </a:ext>
            </a:extLst>
          </p:cNvPr>
          <p:cNvSpPr>
            <a:spLocks noGrp="1"/>
          </p:cNvSpPr>
          <p:nvPr>
            <p:ph type="body" sz="quarter" idx="17"/>
          </p:nvPr>
        </p:nvSpPr>
        <p:spPr>
          <a:xfrm>
            <a:off x="4937760" y="4255479"/>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6" name="Text Placeholder 9">
            <a:extLst>
              <a:ext uri="{FF2B5EF4-FFF2-40B4-BE49-F238E27FC236}">
                <a16:creationId xmlns:a16="http://schemas.microsoft.com/office/drawing/2014/main" id="{F1B1DAAB-37E2-4803-8DF8-A56E6FFF054E}"/>
              </a:ext>
            </a:extLst>
          </p:cNvPr>
          <p:cNvSpPr>
            <a:spLocks noGrp="1"/>
          </p:cNvSpPr>
          <p:nvPr>
            <p:ph type="body" sz="quarter" idx="20" hasCustomPrompt="1"/>
          </p:nvPr>
        </p:nvSpPr>
        <p:spPr>
          <a:xfrm>
            <a:off x="8535924"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4" name="Text Placeholder 9">
            <a:extLst>
              <a:ext uri="{FF2B5EF4-FFF2-40B4-BE49-F238E27FC236}">
                <a16:creationId xmlns:a16="http://schemas.microsoft.com/office/drawing/2014/main" id="{E9E9B407-35B1-4B56-BB6A-4895E5AC4CC3}"/>
              </a:ext>
            </a:extLst>
          </p:cNvPr>
          <p:cNvSpPr>
            <a:spLocks noGrp="1"/>
          </p:cNvSpPr>
          <p:nvPr>
            <p:ph type="body" sz="quarter" idx="18"/>
          </p:nvPr>
        </p:nvSpPr>
        <p:spPr>
          <a:xfrm>
            <a:off x="8535924" y="4252806"/>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4937760" y="6353175"/>
            <a:ext cx="1097280" cy="365125"/>
          </a:xfrm>
        </p:spPr>
        <p:txBody>
          <a:bodyPr/>
          <a:lstStyle>
            <a:lvl1pPr>
              <a:defRPr>
                <a:solidFill>
                  <a:schemeClr val="bg1"/>
                </a:solidFill>
              </a:defRPr>
            </a:lvl1pPr>
          </a:lstStyle>
          <a:p>
            <a:r>
              <a:rPr lang="en-US" dirty="0"/>
              <a:t>20XX</a:t>
            </a:r>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7436167" y="6350000"/>
            <a:ext cx="2286000" cy="365125"/>
          </a:xfrm>
        </p:spPr>
        <p:txBody>
          <a:bodyPr/>
          <a:lstStyle>
            <a:lvl1pPr>
              <a:defRPr>
                <a:solidFill>
                  <a:schemeClr val="bg1"/>
                </a:solidFill>
              </a:defRPr>
            </a:lvl1pPr>
          </a:lstStyle>
          <a:p>
            <a:r>
              <a:rPr lang="en-US" dirty="0"/>
              <a:t>Pitch deck title</a:t>
            </a:r>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2239101"/>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roduct overview">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76A6A8D4-352A-4CDF-8E34-3A3E06402913}"/>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grpSp>
          <p:nvGrpSpPr>
            <p:cNvPr id="3" name="Group 2">
              <a:extLst>
                <a:ext uri="{FF2B5EF4-FFF2-40B4-BE49-F238E27FC236}">
                  <a16:creationId xmlns:a16="http://schemas.microsoft.com/office/drawing/2014/main" id="{4CDCB077-A12F-4FE0-AD96-924BF98DBB84}"/>
                </a:ext>
                <a:ext uri="{C183D7F6-B498-43B3-948B-1728B52AA6E4}">
                  <adec:decorative xmlns:adec="http://schemas.microsoft.com/office/drawing/2017/decorative" val="1"/>
                </a:ext>
              </a:extLst>
            </p:cNvPr>
            <p:cNvGrpSpPr/>
            <p:nvPr userDrawn="1"/>
          </p:nvGrpSpPr>
          <p:grpSpPr>
            <a:xfrm>
              <a:off x="8138160" y="-7084"/>
              <a:ext cx="4053840" cy="4061621"/>
              <a:chOff x="8138160" y="-7084"/>
              <a:chExt cx="4053840" cy="4061621"/>
            </a:xfrm>
          </p:grpSpPr>
          <p:sp>
            <p:nvSpPr>
              <p:cNvPr id="39" name="Rectangle 38">
                <a:extLst>
                  <a:ext uri="{FF2B5EF4-FFF2-40B4-BE49-F238E27FC236}">
                    <a16:creationId xmlns:a16="http://schemas.microsoft.com/office/drawing/2014/main" id="{9837D25D-BADF-40E0-B7F9-1288B53AA656}"/>
                  </a:ext>
                </a:extLst>
              </p:cNvPr>
              <p:cNvSpPr/>
              <p:nvPr userDrawn="1"/>
            </p:nvSpPr>
            <p:spPr>
              <a:xfrm flipH="1">
                <a:off x="8138160" y="2017039"/>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7B41BF2-DA71-4B06-A2F0-757A5EF7047C}"/>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sp>
            <p:nvSpPr>
              <p:cNvPr id="32" name="Rectangle 31">
                <a:extLst>
                  <a:ext uri="{FF2B5EF4-FFF2-40B4-BE49-F238E27FC236}">
                    <a16:creationId xmlns:a16="http://schemas.microsoft.com/office/drawing/2014/main" id="{F4EB6F2E-2621-4EB5-A04D-906FD08CED87}"/>
                  </a:ext>
                </a:extLst>
              </p:cNvPr>
              <p:cNvSpPr/>
              <p:nvPr userDrawn="1"/>
            </p:nvSpPr>
            <p:spPr>
              <a:xfrm flipH="1">
                <a:off x="8138160" y="4868828"/>
                <a:ext cx="2032942" cy="1997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4468" y="4044603"/>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2419"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7489" y="-12136"/>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62032" y="6020759"/>
                <a:ext cx="2029968" cy="837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8160" y="4863676"/>
                <a:ext cx="2029968" cy="1997992"/>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8241"/>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094267" y="2005958"/>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1006" y="186812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9" name="Text Placeholder 9">
            <a:extLst>
              <a:ext uri="{FF2B5EF4-FFF2-40B4-BE49-F238E27FC236}">
                <a16:creationId xmlns:a16="http://schemas.microsoft.com/office/drawing/2014/main" id="{DEE368EA-C32D-4066-8292-11EB5B67AB3C}"/>
              </a:ext>
            </a:extLst>
          </p:cNvPr>
          <p:cNvSpPr>
            <a:spLocks noGrp="1"/>
          </p:cNvSpPr>
          <p:nvPr>
            <p:ph type="body" sz="quarter" idx="15" hasCustomPrompt="1"/>
          </p:nvPr>
        </p:nvSpPr>
        <p:spPr>
          <a:xfrm>
            <a:off x="914400"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0" name="Text Placeholder 9">
            <a:extLst>
              <a:ext uri="{FF2B5EF4-FFF2-40B4-BE49-F238E27FC236}">
                <a16:creationId xmlns:a16="http://schemas.microsoft.com/office/drawing/2014/main" id="{C3E5ADF3-741C-452B-9B49-005E753E6E0B}"/>
              </a:ext>
            </a:extLst>
          </p:cNvPr>
          <p:cNvSpPr>
            <a:spLocks noGrp="1"/>
          </p:cNvSpPr>
          <p:nvPr>
            <p:ph type="body" sz="quarter" idx="16" hasCustomPrompt="1"/>
          </p:nvPr>
        </p:nvSpPr>
        <p:spPr>
          <a:xfrm>
            <a:off x="4538277"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68" name="Text Placeholder 9">
            <a:extLst>
              <a:ext uri="{FF2B5EF4-FFF2-40B4-BE49-F238E27FC236}">
                <a16:creationId xmlns:a16="http://schemas.microsoft.com/office/drawing/2014/main" id="{2C541281-49BC-4F14-B167-DE14FE3A622C}"/>
              </a:ext>
            </a:extLst>
          </p:cNvPr>
          <p:cNvSpPr>
            <a:spLocks noGrp="1"/>
          </p:cNvSpPr>
          <p:nvPr>
            <p:ph type="body" sz="quarter" idx="14"/>
          </p:nvPr>
        </p:nvSpPr>
        <p:spPr>
          <a:xfrm>
            <a:off x="4535424"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3" name="Text Placeholder 9">
            <a:extLst>
              <a:ext uri="{FF2B5EF4-FFF2-40B4-BE49-F238E27FC236}">
                <a16:creationId xmlns:a16="http://schemas.microsoft.com/office/drawing/2014/main" id="{3B7B080D-47B1-4B65-8638-AD5E3240EDA7}"/>
              </a:ext>
            </a:extLst>
          </p:cNvPr>
          <p:cNvSpPr>
            <a:spLocks noGrp="1"/>
          </p:cNvSpPr>
          <p:nvPr>
            <p:ph type="body" sz="quarter" idx="19" hasCustomPrompt="1"/>
          </p:nvPr>
        </p:nvSpPr>
        <p:spPr>
          <a:xfrm>
            <a:off x="914400"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1" name="Text Placeholder 9">
            <a:extLst>
              <a:ext uri="{FF2B5EF4-FFF2-40B4-BE49-F238E27FC236}">
                <a16:creationId xmlns:a16="http://schemas.microsoft.com/office/drawing/2014/main" id="{AA51BCEC-2845-4DF6-8F9A-2B163EC16DD5}"/>
              </a:ext>
            </a:extLst>
          </p:cNvPr>
          <p:cNvSpPr>
            <a:spLocks noGrp="1"/>
          </p:cNvSpPr>
          <p:nvPr>
            <p:ph type="body" sz="quarter" idx="17"/>
          </p:nvPr>
        </p:nvSpPr>
        <p:spPr>
          <a:xfrm>
            <a:off x="914400"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4" name="Text Placeholder 9">
            <a:extLst>
              <a:ext uri="{FF2B5EF4-FFF2-40B4-BE49-F238E27FC236}">
                <a16:creationId xmlns:a16="http://schemas.microsoft.com/office/drawing/2014/main" id="{5B98F8C8-0931-4E43-ABDE-8A700DD269D7}"/>
              </a:ext>
            </a:extLst>
          </p:cNvPr>
          <p:cNvSpPr>
            <a:spLocks noGrp="1"/>
          </p:cNvSpPr>
          <p:nvPr>
            <p:ph type="body" sz="quarter" idx="20" hasCustomPrompt="1"/>
          </p:nvPr>
        </p:nvSpPr>
        <p:spPr>
          <a:xfrm>
            <a:off x="4535424"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126E196B-9448-4FBE-A134-65735F8ED97F}"/>
              </a:ext>
            </a:extLst>
          </p:cNvPr>
          <p:cNvSpPr>
            <a:spLocks noGrp="1"/>
          </p:cNvSpPr>
          <p:nvPr>
            <p:ph type="body" sz="quarter" idx="18"/>
          </p:nvPr>
        </p:nvSpPr>
        <p:spPr>
          <a:xfrm>
            <a:off x="4535424"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5" name="Date Placeholder 3">
            <a:extLst>
              <a:ext uri="{FF2B5EF4-FFF2-40B4-BE49-F238E27FC236}">
                <a16:creationId xmlns:a16="http://schemas.microsoft.com/office/drawing/2014/main" id="{405B8744-A7AF-461F-9103-708D9BFE8947}"/>
              </a:ext>
            </a:extLst>
          </p:cNvPr>
          <p:cNvSpPr>
            <a:spLocks noGrp="1"/>
          </p:cNvSpPr>
          <p:nvPr>
            <p:ph type="dt" sz="half" idx="10"/>
          </p:nvPr>
        </p:nvSpPr>
        <p:spPr>
          <a:xfrm>
            <a:off x="914400" y="6355080"/>
            <a:ext cx="1097280" cy="365125"/>
          </a:xfrm>
        </p:spPr>
        <p:txBody>
          <a:bodyPr/>
          <a:lstStyle>
            <a:lvl1pPr>
              <a:defRPr>
                <a:solidFill>
                  <a:schemeClr val="tx1">
                    <a:lumMod val="75000"/>
                    <a:lumOff val="25000"/>
                  </a:schemeClr>
                </a:solidFill>
              </a:defRPr>
            </a:lvl1pPr>
          </a:lstStyle>
          <a:p>
            <a:r>
              <a:rPr lang="en-US" dirty="0"/>
              <a:t>20XX</a:t>
            </a:r>
          </a:p>
        </p:txBody>
      </p:sp>
      <p:sp>
        <p:nvSpPr>
          <p:cNvPr id="66" name="Footer Placeholder 4">
            <a:extLst>
              <a:ext uri="{FF2B5EF4-FFF2-40B4-BE49-F238E27FC236}">
                <a16:creationId xmlns:a16="http://schemas.microsoft.com/office/drawing/2014/main" id="{C902A11D-5CD4-4561-882F-26EA89ADC0F9}"/>
              </a:ext>
            </a:extLst>
          </p:cNvPr>
          <p:cNvSpPr>
            <a:spLocks noGrp="1"/>
          </p:cNvSpPr>
          <p:nvPr>
            <p:ph type="ftr" sz="quarter" idx="11"/>
          </p:nvPr>
        </p:nvSpPr>
        <p:spPr>
          <a:xfrm>
            <a:off x="5499886" y="635508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67" name="Slide Number Placeholder 5">
            <a:extLst>
              <a:ext uri="{FF2B5EF4-FFF2-40B4-BE49-F238E27FC236}">
                <a16:creationId xmlns:a16="http://schemas.microsoft.com/office/drawing/2014/main" id="{F0739A04-E734-4FCE-954E-0C4FB1A4CA7A}"/>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296450529"/>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guide id="4" pos="57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lef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anchor="t" anchorCtr="0"/>
          <a:lstStyle>
            <a:lvl1pPr>
              <a:defRPr cap="all" baseline="0">
                <a:solidFill>
                  <a:schemeClr val="tx2"/>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206377"/>
            <a:ext cx="6800850" cy="3840480"/>
          </a:xfrm>
        </p:spPr>
        <p:txBody>
          <a:bodyPr>
            <a:normAutofit/>
          </a:bodyPr>
          <a:lstStyle>
            <a:lvl1pPr marL="0" indent="0">
              <a:lnSpc>
                <a:spcPts val="2400"/>
              </a:lnSpc>
              <a:buNone/>
              <a:defRPr sz="18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914400" y="6355080"/>
            <a:ext cx="1097280" cy="365125"/>
          </a:xfrm>
        </p:spPr>
        <p:txBody>
          <a:bodyPr/>
          <a:lstStyle>
            <a:lvl1pPr>
              <a:defRPr>
                <a:solidFill>
                  <a:schemeClr val="bg1"/>
                </a:solidFill>
              </a:defRPr>
            </a:lvl1pPr>
          </a:lstStyle>
          <a:p>
            <a:r>
              <a:rPr lang="en-US" dirty="0"/>
              <a:t>20XX</a:t>
            </a:r>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dirty="0"/>
              <a:t>Pitch deck title</a:t>
            </a:r>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30579304"/>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guide id="4" pos="57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 Column layout with icons">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2"/>
            <a:ext cx="9725026" cy="1325880"/>
          </a:xfrm>
        </p:spPr>
        <p:txBody>
          <a:bodyPr anchor="t" anchorCtr="0"/>
          <a:lstStyle>
            <a:lvl1pPr>
              <a:defRPr cap="all" baseline="0">
                <a:solidFill>
                  <a:schemeClr val="accent1"/>
                </a:solidFill>
              </a:defRPr>
            </a:lvl1pPr>
          </a:lstStyle>
          <a:p>
            <a:r>
              <a:rPr lang="en-US" dirty="0"/>
              <a:t>CLICK TO ADD TITLE</a:t>
            </a:r>
          </a:p>
        </p:txBody>
      </p:sp>
      <p:sp>
        <p:nvSpPr>
          <p:cNvPr id="60" name="Online Image Placeholder 59">
            <a:extLst>
              <a:ext uri="{FF2B5EF4-FFF2-40B4-BE49-F238E27FC236}">
                <a16:creationId xmlns:a16="http://schemas.microsoft.com/office/drawing/2014/main" id="{F2FF0A87-B95D-4E75-86C6-E701CBFD4305}"/>
              </a:ext>
            </a:extLst>
          </p:cNvPr>
          <p:cNvSpPr>
            <a:spLocks noGrp="1"/>
          </p:cNvSpPr>
          <p:nvPr>
            <p:ph type="clipArt" sz="quarter" idx="18"/>
          </p:nvPr>
        </p:nvSpPr>
        <p:spPr>
          <a:xfrm>
            <a:off x="2469641" y="2184400"/>
            <a:ext cx="914400" cy="914400"/>
          </a:xfrm>
        </p:spPr>
        <p:txBody>
          <a:bodyPr>
            <a:normAutofit/>
          </a:bodyPr>
          <a:lstStyle>
            <a:lvl1pPr>
              <a:defRPr sz="1200"/>
            </a:lvl1pPr>
          </a:lstStyle>
          <a:p>
            <a:r>
              <a:rPr lang="en-US"/>
              <a:t>Click icon to add online image</a:t>
            </a:r>
            <a:endParaRPr lang="en-US" dirty="0"/>
          </a:p>
        </p:txBody>
      </p:sp>
      <p:sp>
        <p:nvSpPr>
          <p:cNvPr id="61" name="Online Image Placeholder 59">
            <a:extLst>
              <a:ext uri="{FF2B5EF4-FFF2-40B4-BE49-F238E27FC236}">
                <a16:creationId xmlns:a16="http://schemas.microsoft.com/office/drawing/2014/main" id="{EFF0D2F8-0092-4566-A98C-DE7F11F1CC35}"/>
              </a:ext>
            </a:extLst>
          </p:cNvPr>
          <p:cNvSpPr>
            <a:spLocks noGrp="1"/>
          </p:cNvSpPr>
          <p:nvPr>
            <p:ph type="clipArt" sz="quarter" idx="19"/>
          </p:nvPr>
        </p:nvSpPr>
        <p:spPr>
          <a:xfrm>
            <a:off x="5960930" y="2184654"/>
            <a:ext cx="914400" cy="914400"/>
          </a:xfrm>
        </p:spPr>
        <p:txBody>
          <a:bodyPr>
            <a:normAutofit/>
          </a:bodyPr>
          <a:lstStyle>
            <a:lvl1pPr>
              <a:defRPr sz="1200"/>
            </a:lvl1pPr>
          </a:lstStyle>
          <a:p>
            <a:r>
              <a:rPr lang="en-US"/>
              <a:t>Click icon to add online image</a:t>
            </a:r>
            <a:endParaRPr lang="en-US" dirty="0"/>
          </a:p>
        </p:txBody>
      </p:sp>
      <p:sp>
        <p:nvSpPr>
          <p:cNvPr id="62" name="Online Image Placeholder 59">
            <a:extLst>
              <a:ext uri="{FF2B5EF4-FFF2-40B4-BE49-F238E27FC236}">
                <a16:creationId xmlns:a16="http://schemas.microsoft.com/office/drawing/2014/main" id="{C673B15F-D120-4C48-8834-4E87C6CCDE2C}"/>
              </a:ext>
            </a:extLst>
          </p:cNvPr>
          <p:cNvSpPr>
            <a:spLocks noGrp="1"/>
          </p:cNvSpPr>
          <p:nvPr>
            <p:ph type="clipArt" sz="quarter" idx="20"/>
          </p:nvPr>
        </p:nvSpPr>
        <p:spPr>
          <a:xfrm>
            <a:off x="9439445" y="2184400"/>
            <a:ext cx="914400" cy="914400"/>
          </a:xfrm>
        </p:spPr>
        <p:txBody>
          <a:bodyPr>
            <a:normAutofit/>
          </a:bodyPr>
          <a:lstStyle>
            <a:lvl1pPr>
              <a:defRPr sz="1200"/>
            </a:lvl1pPr>
          </a:lstStyle>
          <a:p>
            <a:r>
              <a:rPr lang="en-US"/>
              <a:t>Click icon to add online image</a:t>
            </a:r>
            <a:endParaRPr lang="en-US" dirty="0"/>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1555241" y="3366741"/>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1555241" y="3901419"/>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2">
            <a:extLst>
              <a:ext uri="{FF2B5EF4-FFF2-40B4-BE49-F238E27FC236}">
                <a16:creationId xmlns:a16="http://schemas.microsoft.com/office/drawing/2014/main" id="{D13E526C-A314-4221-BF6F-A27491DFB8F8}"/>
              </a:ext>
            </a:extLst>
          </p:cNvPr>
          <p:cNvSpPr>
            <a:spLocks noGrp="1"/>
          </p:cNvSpPr>
          <p:nvPr>
            <p:ph type="body" idx="15" hasCustomPrompt="1"/>
          </p:nvPr>
        </p:nvSpPr>
        <p:spPr>
          <a:xfrm>
            <a:off x="5046530" y="3359890"/>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16" name="Content Placeholder 2">
            <a:extLst>
              <a:ext uri="{FF2B5EF4-FFF2-40B4-BE49-F238E27FC236}">
                <a16:creationId xmlns:a16="http://schemas.microsoft.com/office/drawing/2014/main" id="{F8BF0048-EF4E-483F-8467-041ED0818280}"/>
              </a:ext>
            </a:extLst>
          </p:cNvPr>
          <p:cNvSpPr>
            <a:spLocks noGrp="1"/>
          </p:cNvSpPr>
          <p:nvPr>
            <p:ph sz="half" idx="14"/>
          </p:nvPr>
        </p:nvSpPr>
        <p:spPr>
          <a:xfrm>
            <a:off x="5046530" y="3894568"/>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8525045" y="3364836"/>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8525045" y="3901419"/>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4F4AB913-E6BC-42AA-956F-BE8B54570B15}"/>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3" name="Rectangle 12">
              <a:extLst>
                <a:ext uri="{FF2B5EF4-FFF2-40B4-BE49-F238E27FC236}">
                  <a16:creationId xmlns:a16="http://schemas.microsoft.com/office/drawing/2014/main" id="{39C870B4-B099-4311-A8C7-2C72CD4D74E5}"/>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0BFE83D-371B-498A-B5E9-347973288684}"/>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9866C73-B970-43C4-A474-D1203C4A3343}"/>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C0C1F8BB-C13B-4B90-91D2-C95CB1363F0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23" name="Rectangle 22">
              <a:extLst>
                <a:ext uri="{FF2B5EF4-FFF2-40B4-BE49-F238E27FC236}">
                  <a16:creationId xmlns:a16="http://schemas.microsoft.com/office/drawing/2014/main" id="{266F531E-E93E-4E5C-9674-1B9C610CDF5F}"/>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E3AD939-EB0C-4B1E-9A4E-04D6BE504D40}"/>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3" name="Graphic 52">
              <a:extLst>
                <a:ext uri="{FF2B5EF4-FFF2-40B4-BE49-F238E27FC236}">
                  <a16:creationId xmlns:a16="http://schemas.microsoft.com/office/drawing/2014/main" id="{0C939296-0EC5-4504-B10B-2AA1A2F60A91}"/>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457200" y="5380762"/>
              <a:ext cx="1828800" cy="914400"/>
            </a:xfrm>
            <a:prstGeom prst="rect">
              <a:avLst/>
            </a:prstGeom>
          </p:spPr>
        </p:pic>
      </p:grpSp>
      <p:sp>
        <p:nvSpPr>
          <p:cNvPr id="63" name="Date Placeholder 3">
            <a:extLst>
              <a:ext uri="{FF2B5EF4-FFF2-40B4-BE49-F238E27FC236}">
                <a16:creationId xmlns:a16="http://schemas.microsoft.com/office/drawing/2014/main" id="{834AD064-B2F1-4462-89CD-E6E2F6B06EA2}"/>
              </a:ext>
            </a:extLst>
          </p:cNvPr>
          <p:cNvSpPr>
            <a:spLocks noGrp="1"/>
          </p:cNvSpPr>
          <p:nvPr>
            <p:ph type="dt" sz="half" idx="10"/>
          </p:nvPr>
        </p:nvSpPr>
        <p:spPr>
          <a:xfrm>
            <a:off x="1554480" y="6353175"/>
            <a:ext cx="1097280" cy="365125"/>
          </a:xfrm>
        </p:spPr>
        <p:txBody>
          <a:bodyPr/>
          <a:lstStyle>
            <a:lvl1pPr>
              <a:defRPr>
                <a:solidFill>
                  <a:schemeClr val="tx1">
                    <a:lumMod val="75000"/>
                    <a:lumOff val="25000"/>
                  </a:schemeClr>
                </a:solidFill>
              </a:defRPr>
            </a:lvl1pPr>
          </a:lstStyle>
          <a:p>
            <a:r>
              <a:rPr lang="en-US" dirty="0"/>
              <a:t>20XX</a:t>
            </a:r>
          </a:p>
        </p:txBody>
      </p:sp>
      <p:sp>
        <p:nvSpPr>
          <p:cNvPr id="64" name="Footer Placeholder 4">
            <a:extLst>
              <a:ext uri="{FF2B5EF4-FFF2-40B4-BE49-F238E27FC236}">
                <a16:creationId xmlns:a16="http://schemas.microsoft.com/office/drawing/2014/main" id="{201E0480-817D-41A9-8CC8-A0AFF1B9B41C}"/>
              </a:ext>
            </a:extLst>
          </p:cNvPr>
          <p:cNvSpPr>
            <a:spLocks noGrp="1"/>
          </p:cNvSpPr>
          <p:nvPr>
            <p:ph type="ftr" sz="quarter" idx="11"/>
          </p:nvPr>
        </p:nvSpPr>
        <p:spPr>
          <a:xfrm>
            <a:off x="574452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65" name="Slide Number Placeholder 5">
            <a:extLst>
              <a:ext uri="{FF2B5EF4-FFF2-40B4-BE49-F238E27FC236}">
                <a16:creationId xmlns:a16="http://schemas.microsoft.com/office/drawing/2014/main" id="{01D21600-5A92-452F-96FB-F6BC365A44BB}"/>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29434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Market Overview">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044952" y="898524"/>
            <a:ext cx="8232648" cy="1325880"/>
          </a:xfrm>
        </p:spPr>
        <p:txBody>
          <a:bodyPr anchor="t" anchorCtr="0"/>
          <a:lstStyle>
            <a:lvl1pPr>
              <a:defRPr cap="all" baseline="0">
                <a:solidFill>
                  <a:schemeClr val="accent1"/>
                </a:solidFill>
              </a:defRPr>
            </a:lvl1pPr>
          </a:lstStyle>
          <a:p>
            <a:r>
              <a:rPr lang="en-US" dirty="0"/>
              <a:t>CLICK TO ADD TITLE</a:t>
            </a:r>
          </a:p>
        </p:txBody>
      </p:sp>
      <p:grpSp>
        <p:nvGrpSpPr>
          <p:cNvPr id="3" name="Group 2">
            <a:extLst>
              <a:ext uri="{FF2B5EF4-FFF2-40B4-BE49-F238E27FC236}">
                <a16:creationId xmlns:a16="http://schemas.microsoft.com/office/drawing/2014/main" id="{11529D7C-E220-400B-93DB-76E3FF912E01}"/>
              </a:ext>
              <a:ext uri="{C183D7F6-B498-43B3-948B-1728B52AA6E4}">
                <adec:decorative xmlns:adec="http://schemas.microsoft.com/office/drawing/2017/decorative" val="1"/>
              </a:ext>
            </a:extLst>
          </p:cNvPr>
          <p:cNvGrpSpPr/>
          <p:nvPr userDrawn="1"/>
        </p:nvGrpSpPr>
        <p:grpSpPr>
          <a:xfrm>
            <a:off x="0" y="0"/>
            <a:ext cx="2160614" cy="6858000"/>
            <a:chOff x="0" y="0"/>
            <a:chExt cx="2160614" cy="6858000"/>
          </a:xfrm>
        </p:grpSpPr>
        <p:sp>
          <p:nvSpPr>
            <p:cNvPr id="7" name="Rectangle 6">
              <a:extLst>
                <a:ext uri="{FF2B5EF4-FFF2-40B4-BE49-F238E27FC236}">
                  <a16:creationId xmlns:a16="http://schemas.microsoft.com/office/drawing/2014/main" id="{E557D1F3-8C55-47FE-B39A-86D30F8FFEA1}"/>
                </a:ext>
              </a:extLst>
            </p:cNvPr>
            <p:cNvSpPr/>
            <p:nvPr userDrawn="1"/>
          </p:nvSpPr>
          <p:spPr>
            <a:xfrm>
              <a:off x="0" y="0"/>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28032"/>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13172"/>
              <a:ext cx="2029968" cy="2029968"/>
            </a:xfrm>
            <a:prstGeom prst="rect">
              <a:avLst/>
            </a:prstGeom>
          </p:spPr>
        </p:pic>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0" y="1995685"/>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3A847BA4-24DF-47BE-BE28-02415C2A2D3C}"/>
                </a:ext>
              </a:extLst>
            </p:cNvPr>
            <p:cNvGrpSpPr/>
            <p:nvPr userDrawn="1"/>
          </p:nvGrpSpPr>
          <p:grpSpPr>
            <a:xfrm>
              <a:off x="56351" y="206456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22308"/>
              <a:ext cx="2033751" cy="8057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0" y="2065206"/>
              <a:ext cx="1014984" cy="192024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a:endCxn id="64" idx="6"/>
            </p:cNvCxnSpPr>
            <p:nvPr userDrawn="1"/>
          </p:nvCxnSpPr>
          <p:spPr>
            <a:xfrm>
              <a:off x="0" y="2008397"/>
              <a:ext cx="216061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886294"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Text Placeholder 2">
            <a:extLst>
              <a:ext uri="{FF2B5EF4-FFF2-40B4-BE49-F238E27FC236}">
                <a16:creationId xmlns:a16="http://schemas.microsoft.com/office/drawing/2014/main" id="{7FB5CF9E-DFF1-49F6-9EF8-EDA1F1E293C7}"/>
              </a:ext>
            </a:extLst>
          </p:cNvPr>
          <p:cNvSpPr>
            <a:spLocks noGrp="1"/>
          </p:cNvSpPr>
          <p:nvPr>
            <p:ph type="body" idx="13" hasCustomPrompt="1"/>
          </p:nvPr>
        </p:nvSpPr>
        <p:spPr>
          <a:xfrm>
            <a:off x="3044952"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Text Placeholder 3">
            <a:extLst>
              <a:ext uri="{FF2B5EF4-FFF2-40B4-BE49-F238E27FC236}">
                <a16:creationId xmlns:a16="http://schemas.microsoft.com/office/drawing/2014/main" id="{5C2828A1-5E2B-4E4E-A1F7-2C356780F547}"/>
              </a:ext>
            </a:extLst>
          </p:cNvPr>
          <p:cNvSpPr>
            <a:spLocks noGrp="1"/>
          </p:cNvSpPr>
          <p:nvPr>
            <p:ph type="body" sz="quarter" idx="16"/>
          </p:nvPr>
        </p:nvSpPr>
        <p:spPr>
          <a:xfrm>
            <a:off x="3048000"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78" name="Text Placeholder 2">
            <a:extLst>
              <a:ext uri="{FF2B5EF4-FFF2-40B4-BE49-F238E27FC236}">
                <a16:creationId xmlns:a16="http://schemas.microsoft.com/office/drawing/2014/main" id="{6B7FC992-8079-42D9-8481-2B5075C195E1}"/>
              </a:ext>
            </a:extLst>
          </p:cNvPr>
          <p:cNvSpPr>
            <a:spLocks noGrp="1"/>
          </p:cNvSpPr>
          <p:nvPr>
            <p:ph type="body" idx="15" hasCustomPrompt="1"/>
          </p:nvPr>
        </p:nvSpPr>
        <p:spPr>
          <a:xfrm>
            <a:off x="5926836"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79" name="Text Placeholder 3">
            <a:extLst>
              <a:ext uri="{FF2B5EF4-FFF2-40B4-BE49-F238E27FC236}">
                <a16:creationId xmlns:a16="http://schemas.microsoft.com/office/drawing/2014/main" id="{7B255ED8-3C11-4BF0-B064-0623B23B0B72}"/>
              </a:ext>
            </a:extLst>
          </p:cNvPr>
          <p:cNvSpPr>
            <a:spLocks noGrp="1"/>
          </p:cNvSpPr>
          <p:nvPr>
            <p:ph type="body" sz="quarter" idx="17"/>
          </p:nvPr>
        </p:nvSpPr>
        <p:spPr>
          <a:xfrm>
            <a:off x="5926836"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68" name="Text Placeholder 4">
            <a:extLst>
              <a:ext uri="{FF2B5EF4-FFF2-40B4-BE49-F238E27FC236}">
                <a16:creationId xmlns:a16="http://schemas.microsoft.com/office/drawing/2014/main" id="{CE356C04-FB22-4541-9D39-D5C0676F66BC}"/>
              </a:ext>
            </a:extLst>
          </p:cNvPr>
          <p:cNvSpPr>
            <a:spLocks noGrp="1"/>
          </p:cNvSpPr>
          <p:nvPr>
            <p:ph type="body" sz="quarter" idx="3" hasCustomPrompt="1"/>
          </p:nvPr>
        </p:nvSpPr>
        <p:spPr>
          <a:xfrm>
            <a:off x="8808720"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81" name="Text Placeholder 3">
            <a:extLst>
              <a:ext uri="{FF2B5EF4-FFF2-40B4-BE49-F238E27FC236}">
                <a16:creationId xmlns:a16="http://schemas.microsoft.com/office/drawing/2014/main" id="{BA0F0565-F3E0-4B3E-A99B-282A6236532C}"/>
              </a:ext>
            </a:extLst>
          </p:cNvPr>
          <p:cNvSpPr>
            <a:spLocks noGrp="1"/>
          </p:cNvSpPr>
          <p:nvPr>
            <p:ph type="body" sz="quarter" idx="18"/>
          </p:nvPr>
        </p:nvSpPr>
        <p:spPr>
          <a:xfrm>
            <a:off x="8808720"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044952" y="6353175"/>
            <a:ext cx="1097280" cy="365125"/>
          </a:xfrm>
        </p:spPr>
        <p:txBody>
          <a:bodyPr/>
          <a:lstStyle>
            <a:lvl1pPr>
              <a:defRPr>
                <a:solidFill>
                  <a:schemeClr val="tx1">
                    <a:lumMod val="75000"/>
                    <a:lumOff val="25000"/>
                  </a:schemeClr>
                </a:solidFill>
              </a:defRPr>
            </a:lvl1pPr>
          </a:lstStyle>
          <a:p>
            <a:r>
              <a:rPr lang="en-US" dirty="0"/>
              <a:t>20XX</a:t>
            </a:r>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489763"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9328269"/>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Market compariso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10182226" cy="1325880"/>
          </a:xfrm>
        </p:spPr>
        <p:txBody>
          <a:bodyPr anchor="t" anchorCtr="0"/>
          <a:lstStyle>
            <a:lvl1pPr>
              <a:defRPr cap="all" baseline="0">
                <a:solidFill>
                  <a:schemeClr val="tx2"/>
                </a:solidFill>
              </a:defRPr>
            </a:lvl1pPr>
          </a:lstStyle>
          <a:p>
            <a:r>
              <a:rPr lang="en-US" dirty="0"/>
              <a:t>CLICK TO ADD TITLE</a:t>
            </a:r>
          </a:p>
        </p:txBody>
      </p:sp>
      <p:sp>
        <p:nvSpPr>
          <p:cNvPr id="9" name="Text Placeholder 8">
            <a:extLst>
              <a:ext uri="{FF2B5EF4-FFF2-40B4-BE49-F238E27FC236}">
                <a16:creationId xmlns:a16="http://schemas.microsoft.com/office/drawing/2014/main" id="{E2785225-FC1B-45E9-82D0-A13EF8F061A6}"/>
              </a:ext>
            </a:extLst>
          </p:cNvPr>
          <p:cNvSpPr>
            <a:spLocks noGrp="1"/>
          </p:cNvSpPr>
          <p:nvPr>
            <p:ph type="body" sz="quarter" idx="21" hasCustomPrompt="1"/>
          </p:nvPr>
        </p:nvSpPr>
        <p:spPr>
          <a:xfrm>
            <a:off x="1380744" y="2203704"/>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30" name="Text Placeholder 8">
            <a:extLst>
              <a:ext uri="{FF2B5EF4-FFF2-40B4-BE49-F238E27FC236}">
                <a16:creationId xmlns:a16="http://schemas.microsoft.com/office/drawing/2014/main" id="{70F3FFA0-BD69-4D83-ABB7-496D4AF91AD5}"/>
              </a:ext>
            </a:extLst>
          </p:cNvPr>
          <p:cNvSpPr>
            <a:spLocks noGrp="1"/>
          </p:cNvSpPr>
          <p:nvPr>
            <p:ph type="body" sz="quarter" idx="22" hasCustomPrompt="1"/>
          </p:nvPr>
        </p:nvSpPr>
        <p:spPr>
          <a:xfrm>
            <a:off x="1325880" y="3465576"/>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32" name="Text Placeholder 8">
            <a:extLst>
              <a:ext uri="{FF2B5EF4-FFF2-40B4-BE49-F238E27FC236}">
                <a16:creationId xmlns:a16="http://schemas.microsoft.com/office/drawing/2014/main" id="{49AF8CA2-03BC-4B43-978A-2B68EABFDC47}"/>
              </a:ext>
            </a:extLst>
          </p:cNvPr>
          <p:cNvSpPr>
            <a:spLocks noGrp="1"/>
          </p:cNvSpPr>
          <p:nvPr>
            <p:ph type="body" sz="quarter" idx="23" hasCustomPrompt="1"/>
          </p:nvPr>
        </p:nvSpPr>
        <p:spPr>
          <a:xfrm>
            <a:off x="1325880" y="4745736"/>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dirty="0"/>
              <a:t>20XX</a:t>
            </a:r>
          </a:p>
        </p:txBody>
      </p:sp>
      <p:sp>
        <p:nvSpPr>
          <p:cNvPr id="15" name="Text Placeholder 14">
            <a:extLst>
              <a:ext uri="{FF2B5EF4-FFF2-40B4-BE49-F238E27FC236}">
                <a16:creationId xmlns:a16="http://schemas.microsoft.com/office/drawing/2014/main" id="{96833738-63D7-4DAA-92B0-C4286C4F8361}"/>
              </a:ext>
            </a:extLst>
          </p:cNvPr>
          <p:cNvSpPr>
            <a:spLocks noGrp="1"/>
          </p:cNvSpPr>
          <p:nvPr>
            <p:ph type="body" sz="quarter" idx="24"/>
          </p:nvPr>
        </p:nvSpPr>
        <p:spPr>
          <a:xfrm>
            <a:off x="4489704" y="2624328"/>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sp>
        <p:nvSpPr>
          <p:cNvPr id="36" name="Text Placeholder 14">
            <a:extLst>
              <a:ext uri="{FF2B5EF4-FFF2-40B4-BE49-F238E27FC236}">
                <a16:creationId xmlns:a16="http://schemas.microsoft.com/office/drawing/2014/main" id="{EAF6FAB7-3D8F-43EF-801E-D9E6948A8409}"/>
              </a:ext>
            </a:extLst>
          </p:cNvPr>
          <p:cNvSpPr>
            <a:spLocks noGrp="1"/>
          </p:cNvSpPr>
          <p:nvPr>
            <p:ph type="body" sz="quarter" idx="26"/>
          </p:nvPr>
        </p:nvSpPr>
        <p:spPr>
          <a:xfrm>
            <a:off x="4489704" y="3904488"/>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sp>
        <p:nvSpPr>
          <p:cNvPr id="38" name="Text Placeholder 14">
            <a:extLst>
              <a:ext uri="{FF2B5EF4-FFF2-40B4-BE49-F238E27FC236}">
                <a16:creationId xmlns:a16="http://schemas.microsoft.com/office/drawing/2014/main" id="{13A498D1-E978-4C02-8712-EA7A16D153FE}"/>
              </a:ext>
            </a:extLst>
          </p:cNvPr>
          <p:cNvSpPr>
            <a:spLocks noGrp="1"/>
          </p:cNvSpPr>
          <p:nvPr>
            <p:ph type="body" sz="quarter" idx="28"/>
          </p:nvPr>
        </p:nvSpPr>
        <p:spPr>
          <a:xfrm>
            <a:off x="4489704" y="5157216"/>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cxnSp>
        <p:nvCxnSpPr>
          <p:cNvPr id="3" name="Straight Connector 2">
            <a:extLst>
              <a:ext uri="{FF2B5EF4-FFF2-40B4-BE49-F238E27FC236}">
                <a16:creationId xmlns:a16="http://schemas.microsoft.com/office/drawing/2014/main" id="{AF8E4D1E-5580-4429-B822-B0ACA17BF2DE}"/>
              </a:ext>
              <a:ext uri="{C183D7F6-B498-43B3-948B-1728B52AA6E4}">
                <adec:decorative xmlns:adec="http://schemas.microsoft.com/office/drawing/2017/decorative" val="1"/>
              </a:ext>
            </a:extLst>
          </p:cNvPr>
          <p:cNvCxnSpPr>
            <a:cxnSpLocks/>
          </p:cNvCxnSpPr>
          <p:nvPr userDrawn="1"/>
        </p:nvCxnSpPr>
        <p:spPr>
          <a:xfrm>
            <a:off x="1704025" y="285325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628EFE5A-E7ED-42E0-B4F7-CD6FB9AC0BE3}"/>
              </a:ext>
              <a:ext uri="{C183D7F6-B498-43B3-948B-1728B52AA6E4}">
                <adec:decorative xmlns:adec="http://schemas.microsoft.com/office/drawing/2017/decorative" val="1"/>
              </a:ext>
            </a:extLst>
          </p:cNvPr>
          <p:cNvSpPr/>
          <p:nvPr userDrawn="1"/>
        </p:nvSpPr>
        <p:spPr>
          <a:xfrm>
            <a:off x="3982733" y="274464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99E5560-6CE0-4494-96B0-E58711D435AA}"/>
              </a:ext>
              <a:ext uri="{C183D7F6-B498-43B3-948B-1728B52AA6E4}">
                <adec:decorative xmlns:adec="http://schemas.microsoft.com/office/drawing/2017/decorative" val="1"/>
              </a:ext>
            </a:extLst>
          </p:cNvPr>
          <p:cNvGrpSpPr/>
          <p:nvPr userDrawn="1"/>
        </p:nvGrpSpPr>
        <p:grpSpPr>
          <a:xfrm>
            <a:off x="1717361" y="4002156"/>
            <a:ext cx="2495929" cy="1480420"/>
            <a:chOff x="1717361" y="4002156"/>
            <a:chExt cx="2495929" cy="1480420"/>
          </a:xfrm>
        </p:grpSpPr>
        <p:cxnSp>
          <p:nvCxnSpPr>
            <p:cNvPr id="5" name="Straight Connector 4">
              <a:extLst>
                <a:ext uri="{FF2B5EF4-FFF2-40B4-BE49-F238E27FC236}">
                  <a16:creationId xmlns:a16="http://schemas.microsoft.com/office/drawing/2014/main" id="{F242903C-0FC5-4F7E-A59A-1B57A8012CD8}"/>
                </a:ext>
              </a:extLst>
            </p:cNvPr>
            <p:cNvCxnSpPr>
              <a:cxnSpLocks/>
            </p:cNvCxnSpPr>
            <p:nvPr userDrawn="1"/>
          </p:nvCxnSpPr>
          <p:spPr>
            <a:xfrm>
              <a:off x="1717361" y="411076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02427F1-9BD1-40C4-8447-54CA2F762B28}"/>
                </a:ext>
              </a:extLst>
            </p:cNvPr>
            <p:cNvSpPr/>
            <p:nvPr userDrawn="1"/>
          </p:nvSpPr>
          <p:spPr>
            <a:xfrm>
              <a:off x="3996069" y="400215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9D896F91-3D1D-4BF4-B726-B6B1034E68C1}"/>
                </a:ext>
              </a:extLst>
            </p:cNvPr>
            <p:cNvCxnSpPr>
              <a:cxnSpLocks/>
            </p:cNvCxnSpPr>
            <p:nvPr userDrawn="1"/>
          </p:nvCxnSpPr>
          <p:spPr>
            <a:xfrm>
              <a:off x="1717361" y="5373966"/>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72AAC415-7A20-4A4D-80B1-B4AD3D514249}"/>
                </a:ext>
              </a:extLst>
            </p:cNvPr>
            <p:cNvSpPr/>
            <p:nvPr userDrawn="1"/>
          </p:nvSpPr>
          <p:spPr>
            <a:xfrm>
              <a:off x="3996069" y="5265355"/>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dirty="0"/>
              <a:t>Pitch deck title</a:t>
            </a:r>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227313"/>
      </p:ext>
    </p:extLst>
  </p:cSld>
  <p:clrMapOvr>
    <a:masterClrMapping/>
  </p:clrMapOvr>
  <p:extLst>
    <p:ext uri="{DCECCB84-F9BA-43D5-87BE-67443E8EF086}">
      <p15:sldGuideLst xmlns:p15="http://schemas.microsoft.com/office/powerpoint/2012/main">
        <p15:guide id="1" pos="739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53E76-F8F5-CEB8-5F65-991E37AAD62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5241B04-9ABA-3D32-1A17-5015C42771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4C54250-8D7C-BBB9-B58C-61112F6E1F53}"/>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AB9CE372-CCDD-D29D-8155-89DA98EBF11C}"/>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C586751D-474B-C233-2067-FA07348006CB}"/>
              </a:ext>
            </a:extLst>
          </p:cNvPr>
          <p:cNvSpPr>
            <a:spLocks noGrp="1"/>
          </p:cNvSpPr>
          <p:nvPr>
            <p:ph type="sldNum" sz="quarter" idx="12"/>
          </p:nvPr>
        </p:nvSpPr>
        <p:spPr/>
        <p:txBody>
          <a:bodyPr/>
          <a:lstStyle/>
          <a:p>
            <a:fld id="{B5CEABB6-07DC-46E8-9B57-56EC44A396E5}" type="slidenum">
              <a:rPr lang="en-US" smtClean="0"/>
              <a:pPr/>
              <a:t>‹#›</a:t>
            </a:fld>
            <a:endParaRPr lang="en-US" dirty="0"/>
          </a:p>
        </p:txBody>
      </p:sp>
      <p:sp>
        <p:nvSpPr>
          <p:cNvPr id="7" name="Rectangle 23">
            <a:extLst>
              <a:ext uri="{FF2B5EF4-FFF2-40B4-BE49-F238E27FC236}">
                <a16:creationId xmlns:a16="http://schemas.microsoft.com/office/drawing/2014/main" id="{0DE5723D-C888-7AB0-0CB1-C961CDE4F134}"/>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522982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ompariso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62456"/>
          </a:xfrm>
        </p:spPr>
        <p:txBody>
          <a:bodyPr anchor="t" anchorCtr="0"/>
          <a:lstStyle>
            <a:lvl1pPr>
              <a:defRPr cap="all" baseline="0">
                <a:solidFill>
                  <a:schemeClr val="accent1"/>
                </a:solidFill>
              </a:defRPr>
            </a:lvl1pPr>
          </a:lstStyle>
          <a:p>
            <a:r>
              <a:rPr lang="en-US" dirty="0"/>
              <a:t>CLICK TO ADD TITLE</a:t>
            </a:r>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5864487" y="2352675"/>
            <a:ext cx="4297680" cy="457200"/>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5863344"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667809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raction">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800850" cy="1325880"/>
          </a:xfrm>
        </p:spPr>
        <p:txBody>
          <a:bodyPr anchor="t" anchorCtr="0"/>
          <a:lstStyle>
            <a:lvl1pPr>
              <a:defRPr cap="all" baseline="0">
                <a:solidFill>
                  <a:schemeClr val="accent1"/>
                </a:solidFill>
              </a:defRPr>
            </a:lvl1pPr>
          </a:lstStyle>
          <a:p>
            <a:r>
              <a:rPr lang="en-US" dirty="0"/>
              <a:t>CLICK TO ADD TITLE</a:t>
            </a:r>
          </a:p>
        </p:txBody>
      </p:sp>
      <p:grpSp>
        <p:nvGrpSpPr>
          <p:cNvPr id="4" name="Group 3">
            <a:extLst>
              <a:ext uri="{FF2B5EF4-FFF2-40B4-BE49-F238E27FC236}">
                <a16:creationId xmlns:a16="http://schemas.microsoft.com/office/drawing/2014/main" id="{0CBECFE1-9F80-4EFE-9699-3A240475EEDE}"/>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3489227">
              <a:off x="3019001" y="3357927"/>
              <a:ext cx="2029968" cy="2029968"/>
            </a:xfrm>
            <a:prstGeom prst="rect">
              <a:avLst/>
            </a:prstGeom>
          </p:spPr>
        </p:pic>
        <p:grpSp>
          <p:nvGrpSpPr>
            <p:cNvPr id="3" name="Group 2">
              <a:extLst>
                <a:ext uri="{FF2B5EF4-FFF2-40B4-BE49-F238E27FC236}">
                  <a16:creationId xmlns:a16="http://schemas.microsoft.com/office/drawing/2014/main" id="{E5E36EA0-9B77-4A31-A56A-93DEC2F87C2C}"/>
                </a:ext>
              </a:extLst>
            </p:cNvPr>
            <p:cNvGrpSpPr/>
            <p:nvPr userDrawn="1"/>
          </p:nvGrpSpPr>
          <p:grpSpPr>
            <a:xfrm>
              <a:off x="-193623" y="458228"/>
              <a:ext cx="4229571" cy="6401869"/>
              <a:chOff x="-193623" y="458228"/>
              <a:chExt cx="4229571" cy="6401869"/>
            </a:xfrm>
          </p:grpSpPr>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sp>
        <p:nvSpPr>
          <p:cNvPr id="94" name="Text Placeholder 9">
            <a:extLst>
              <a:ext uri="{FF2B5EF4-FFF2-40B4-BE49-F238E27FC236}">
                <a16:creationId xmlns:a16="http://schemas.microsoft.com/office/drawing/2014/main" id="{32E9F26D-470A-4D61-B420-B2AE034ED8A0}"/>
              </a:ext>
            </a:extLst>
          </p:cNvPr>
          <p:cNvSpPr>
            <a:spLocks noGrp="1"/>
          </p:cNvSpPr>
          <p:nvPr>
            <p:ph type="body" sz="quarter" idx="20"/>
          </p:nvPr>
        </p:nvSpPr>
        <p:spPr>
          <a:xfrm>
            <a:off x="4932208" y="1818208"/>
            <a:ext cx="6336792" cy="539812"/>
          </a:xfrm>
        </p:spPr>
        <p:txBody>
          <a:bodyPr>
            <a:normAutofit/>
          </a:bodyPr>
          <a:lstStyle>
            <a:lvl1pPr marL="0" indent="0">
              <a:lnSpc>
                <a:spcPts val="2400"/>
              </a:lnSpc>
              <a:buNone/>
              <a:defRPr sz="18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2" name="Text Placeholder 9">
            <a:extLst>
              <a:ext uri="{FF2B5EF4-FFF2-40B4-BE49-F238E27FC236}">
                <a16:creationId xmlns:a16="http://schemas.microsoft.com/office/drawing/2014/main" id="{1955D76A-22F6-4027-BBB2-B9D632FFEF26}"/>
              </a:ext>
            </a:extLst>
          </p:cNvPr>
          <p:cNvSpPr>
            <a:spLocks noGrp="1"/>
          </p:cNvSpPr>
          <p:nvPr>
            <p:ph type="body" sz="quarter" idx="15" hasCustomPrompt="1"/>
          </p:nvPr>
        </p:nvSpPr>
        <p:spPr>
          <a:xfrm>
            <a:off x="4937760" y="2606040"/>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1" name="Text Placeholder 9">
            <a:extLst>
              <a:ext uri="{FF2B5EF4-FFF2-40B4-BE49-F238E27FC236}">
                <a16:creationId xmlns:a16="http://schemas.microsoft.com/office/drawing/2014/main" id="{B4867646-E605-4DCE-A193-DD63E54B12D1}"/>
              </a:ext>
            </a:extLst>
          </p:cNvPr>
          <p:cNvSpPr>
            <a:spLocks noGrp="1"/>
          </p:cNvSpPr>
          <p:nvPr>
            <p:ph type="body" sz="quarter" idx="13"/>
          </p:nvPr>
        </p:nvSpPr>
        <p:spPr>
          <a:xfrm>
            <a:off x="4937760" y="2907792"/>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5" name="Text Placeholder 9">
            <a:extLst>
              <a:ext uri="{FF2B5EF4-FFF2-40B4-BE49-F238E27FC236}">
                <a16:creationId xmlns:a16="http://schemas.microsoft.com/office/drawing/2014/main" id="{A5839152-B87E-4F7A-AF8F-37F412A6F61A}"/>
              </a:ext>
            </a:extLst>
          </p:cNvPr>
          <p:cNvSpPr>
            <a:spLocks noGrp="1"/>
          </p:cNvSpPr>
          <p:nvPr>
            <p:ph type="body" sz="quarter" idx="17" hasCustomPrompt="1"/>
          </p:nvPr>
        </p:nvSpPr>
        <p:spPr>
          <a:xfrm>
            <a:off x="4937760" y="3895344"/>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4" name="Text Placeholder 9">
            <a:extLst>
              <a:ext uri="{FF2B5EF4-FFF2-40B4-BE49-F238E27FC236}">
                <a16:creationId xmlns:a16="http://schemas.microsoft.com/office/drawing/2014/main" id="{4914385C-D888-405F-A9D8-61CC2E9F72C0}"/>
              </a:ext>
            </a:extLst>
          </p:cNvPr>
          <p:cNvSpPr>
            <a:spLocks noGrp="1"/>
          </p:cNvSpPr>
          <p:nvPr>
            <p:ph type="body" sz="quarter" idx="16"/>
          </p:nvPr>
        </p:nvSpPr>
        <p:spPr>
          <a:xfrm>
            <a:off x="4937760" y="4206240"/>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3" name="Text Placeholder 9">
            <a:extLst>
              <a:ext uri="{FF2B5EF4-FFF2-40B4-BE49-F238E27FC236}">
                <a16:creationId xmlns:a16="http://schemas.microsoft.com/office/drawing/2014/main" id="{C2F11BC9-5663-4641-AFD6-EF2749EDDAED}"/>
              </a:ext>
            </a:extLst>
          </p:cNvPr>
          <p:cNvSpPr>
            <a:spLocks noGrp="1"/>
          </p:cNvSpPr>
          <p:nvPr>
            <p:ph type="body" sz="quarter" idx="19" hasCustomPrompt="1"/>
          </p:nvPr>
        </p:nvSpPr>
        <p:spPr>
          <a:xfrm>
            <a:off x="4933747" y="5221224"/>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2" name="Text Placeholder 9">
            <a:extLst>
              <a:ext uri="{FF2B5EF4-FFF2-40B4-BE49-F238E27FC236}">
                <a16:creationId xmlns:a16="http://schemas.microsoft.com/office/drawing/2014/main" id="{963F6C91-7F9C-4273-8FDE-92A9BA3B8DE4}"/>
              </a:ext>
            </a:extLst>
          </p:cNvPr>
          <p:cNvSpPr>
            <a:spLocks noGrp="1"/>
          </p:cNvSpPr>
          <p:nvPr>
            <p:ph type="body" sz="quarter" idx="18"/>
          </p:nvPr>
        </p:nvSpPr>
        <p:spPr>
          <a:xfrm>
            <a:off x="4933747" y="5541264"/>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291121549"/>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omparison with subtit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25563"/>
          </a:xfrm>
        </p:spPr>
        <p:txBody>
          <a:bodyPr anchor="t" anchorCtr="0"/>
          <a:lstStyle>
            <a:lvl1pPr>
              <a:defRPr cap="all" baseline="0">
                <a:solidFill>
                  <a:schemeClr val="accent1"/>
                </a:solidFill>
              </a:defRPr>
            </a:lvl1pPr>
          </a:lstStyle>
          <a:p>
            <a:r>
              <a:rPr lang="en-US" dirty="0"/>
              <a:t>CLICK TO ADD TITLE</a:t>
            </a:r>
          </a:p>
        </p:txBody>
      </p:sp>
      <p:sp>
        <p:nvSpPr>
          <p:cNvPr id="22" name="Text Placeholder 21">
            <a:extLst>
              <a:ext uri="{FF2B5EF4-FFF2-40B4-BE49-F238E27FC236}">
                <a16:creationId xmlns:a16="http://schemas.microsoft.com/office/drawing/2014/main" id="{AD170077-B4B3-49F8-9FCD-908C81278926}"/>
              </a:ext>
            </a:extLst>
          </p:cNvPr>
          <p:cNvSpPr>
            <a:spLocks noGrp="1"/>
          </p:cNvSpPr>
          <p:nvPr>
            <p:ph type="body" sz="quarter" idx="14"/>
          </p:nvPr>
        </p:nvSpPr>
        <p:spPr>
          <a:xfrm>
            <a:off x="914400" y="1595438"/>
            <a:ext cx="9124950" cy="600075"/>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a:p>
            <a:pPr lvl="1"/>
            <a:r>
              <a:rPr lang="en-US"/>
              <a:t>Second level</a:t>
            </a:r>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6373368" y="2352675"/>
            <a:ext cx="4297680" cy="457200"/>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6372225"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E245CE27-BF50-45D1-92DF-3CC2CC341A7C}"/>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614702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melin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a:xfrm>
            <a:off x="838200" y="896112"/>
            <a:ext cx="10515600" cy="1325563"/>
          </a:xfrm>
        </p:spPr>
        <p:txBody>
          <a:bodyPr anchor="t" anchorCtr="0"/>
          <a:lstStyle>
            <a:lvl1pPr>
              <a:defRPr cap="all" baseline="0">
                <a:solidFill>
                  <a:schemeClr val="tx2"/>
                </a:solidFill>
              </a:defRPr>
            </a:lvl1pPr>
          </a:lstStyle>
          <a:p>
            <a:r>
              <a:rPr lang="en-US" dirty="0"/>
              <a:t>Click to ADD TITLE</a:t>
            </a:r>
            <a:endParaRPr lang="en-ZA" dirty="0"/>
          </a:p>
        </p:txBody>
      </p:sp>
      <p:sp>
        <p:nvSpPr>
          <p:cNvPr id="35" name="Text Placeholder 3">
            <a:extLst>
              <a:ext uri="{FF2B5EF4-FFF2-40B4-BE49-F238E27FC236}">
                <a16:creationId xmlns:a16="http://schemas.microsoft.com/office/drawing/2014/main" id="{EC5BA522-ACA2-41E7-8167-4CAD19A343D4}"/>
              </a:ext>
            </a:extLst>
          </p:cNvPr>
          <p:cNvSpPr>
            <a:spLocks noGrp="1"/>
          </p:cNvSpPr>
          <p:nvPr>
            <p:ph type="body" sz="quarter" idx="59" hasCustomPrompt="1"/>
          </p:nvPr>
        </p:nvSpPr>
        <p:spPr>
          <a:xfrm>
            <a:off x="2258568" y="230428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36" name="Text Placeholder 36">
            <a:extLst>
              <a:ext uri="{FF2B5EF4-FFF2-40B4-BE49-F238E27FC236}">
                <a16:creationId xmlns:a16="http://schemas.microsoft.com/office/drawing/2014/main" id="{3FE4D07D-18EE-4015-BE1A-670EF5502FD5}"/>
              </a:ext>
            </a:extLst>
          </p:cNvPr>
          <p:cNvSpPr>
            <a:spLocks noGrp="1"/>
          </p:cNvSpPr>
          <p:nvPr>
            <p:ph type="body" sz="quarter" idx="60" hasCustomPrompt="1"/>
          </p:nvPr>
        </p:nvSpPr>
        <p:spPr>
          <a:xfrm>
            <a:off x="2313432" y="261518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59" name="Text Placeholder 3">
            <a:extLst>
              <a:ext uri="{FF2B5EF4-FFF2-40B4-BE49-F238E27FC236}">
                <a16:creationId xmlns:a16="http://schemas.microsoft.com/office/drawing/2014/main" id="{6962D0AF-583F-4670-BC13-F7BAE6B6974D}"/>
              </a:ext>
            </a:extLst>
          </p:cNvPr>
          <p:cNvSpPr>
            <a:spLocks noGrp="1"/>
          </p:cNvSpPr>
          <p:nvPr>
            <p:ph type="body" sz="quarter" idx="61" hasCustomPrompt="1"/>
          </p:nvPr>
        </p:nvSpPr>
        <p:spPr>
          <a:xfrm>
            <a:off x="4667859" y="230254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0" name="Text Placeholder 36">
            <a:extLst>
              <a:ext uri="{FF2B5EF4-FFF2-40B4-BE49-F238E27FC236}">
                <a16:creationId xmlns:a16="http://schemas.microsoft.com/office/drawing/2014/main" id="{C689AF3A-9B30-404A-B454-562D375F9B93}"/>
              </a:ext>
            </a:extLst>
          </p:cNvPr>
          <p:cNvSpPr>
            <a:spLocks noGrp="1"/>
          </p:cNvSpPr>
          <p:nvPr>
            <p:ph type="body" sz="quarter" idx="62" hasCustomPrompt="1"/>
          </p:nvPr>
        </p:nvSpPr>
        <p:spPr>
          <a:xfrm>
            <a:off x="4722723" y="261344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1" name="Text Placeholder 3">
            <a:extLst>
              <a:ext uri="{FF2B5EF4-FFF2-40B4-BE49-F238E27FC236}">
                <a16:creationId xmlns:a16="http://schemas.microsoft.com/office/drawing/2014/main" id="{3352E813-A80F-4AEB-908D-C58B76F95B15}"/>
              </a:ext>
            </a:extLst>
          </p:cNvPr>
          <p:cNvSpPr>
            <a:spLocks noGrp="1"/>
          </p:cNvSpPr>
          <p:nvPr>
            <p:ph type="body" sz="quarter" idx="63" hasCustomPrompt="1"/>
          </p:nvPr>
        </p:nvSpPr>
        <p:spPr>
          <a:xfrm>
            <a:off x="8577756" y="231969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2" name="Text Placeholder 36">
            <a:extLst>
              <a:ext uri="{FF2B5EF4-FFF2-40B4-BE49-F238E27FC236}">
                <a16:creationId xmlns:a16="http://schemas.microsoft.com/office/drawing/2014/main" id="{58E04D07-1AA8-4C7D-A594-AD4587E5077E}"/>
              </a:ext>
            </a:extLst>
          </p:cNvPr>
          <p:cNvSpPr>
            <a:spLocks noGrp="1"/>
          </p:cNvSpPr>
          <p:nvPr>
            <p:ph type="body" sz="quarter" idx="64" hasCustomPrompt="1"/>
          </p:nvPr>
        </p:nvSpPr>
        <p:spPr>
          <a:xfrm>
            <a:off x="8632620" y="263059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9" name="Text Placeholder 10">
            <a:extLst>
              <a:ext uri="{FF2B5EF4-FFF2-40B4-BE49-F238E27FC236}">
                <a16:creationId xmlns:a16="http://schemas.microsoft.com/office/drawing/2014/main" id="{7811C96E-0DEE-4C3C-914D-3D8E37D685D8}"/>
              </a:ext>
            </a:extLst>
          </p:cNvPr>
          <p:cNvSpPr>
            <a:spLocks noGrp="1"/>
          </p:cNvSpPr>
          <p:nvPr>
            <p:ph type="body" sz="quarter" idx="33" hasCustomPrompt="1"/>
          </p:nvPr>
        </p:nvSpPr>
        <p:spPr>
          <a:xfrm>
            <a:off x="914399" y="3354712"/>
            <a:ext cx="731520" cy="457200"/>
          </a:xfrm>
        </p:spPr>
        <p:txBody>
          <a:bodyPr anchor="ctr"/>
          <a:lstStyle>
            <a:lvl1pPr marL="0" indent="0" algn="ctr">
              <a:buNone/>
              <a:defRPr sz="1400" b="1">
                <a:solidFill>
                  <a:schemeClr val="tx2"/>
                </a:solidFill>
                <a:latin typeface="+mj-lt"/>
              </a:defRPr>
            </a:lvl1pPr>
          </a:lstStyle>
          <a:p>
            <a:pPr lvl="0"/>
            <a:r>
              <a:rPr lang="en-US" dirty="0"/>
              <a:t>Year</a:t>
            </a:r>
            <a:endParaRPr lang="en-ZA" dirty="0"/>
          </a:p>
        </p:txBody>
      </p:sp>
      <p:sp>
        <p:nvSpPr>
          <p:cNvPr id="10" name="Text Placeholder 10">
            <a:extLst>
              <a:ext uri="{FF2B5EF4-FFF2-40B4-BE49-F238E27FC236}">
                <a16:creationId xmlns:a16="http://schemas.microsoft.com/office/drawing/2014/main" id="{401495E4-6A47-4169-8AF4-736F7CF55C37}"/>
              </a:ext>
            </a:extLst>
          </p:cNvPr>
          <p:cNvSpPr>
            <a:spLocks noGrp="1"/>
          </p:cNvSpPr>
          <p:nvPr>
            <p:ph type="body" sz="quarter" idx="34" hasCustomPrompt="1"/>
          </p:nvPr>
        </p:nvSpPr>
        <p:spPr>
          <a:xfrm>
            <a:off x="19659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1" name="Text Placeholder 10">
            <a:extLst>
              <a:ext uri="{FF2B5EF4-FFF2-40B4-BE49-F238E27FC236}">
                <a16:creationId xmlns:a16="http://schemas.microsoft.com/office/drawing/2014/main" id="{4A350147-917D-4020-B9C3-CE41143A103A}"/>
              </a:ext>
            </a:extLst>
          </p:cNvPr>
          <p:cNvSpPr>
            <a:spLocks noGrp="1"/>
          </p:cNvSpPr>
          <p:nvPr>
            <p:ph type="body" sz="quarter" idx="35" hasCustomPrompt="1"/>
          </p:nvPr>
        </p:nvSpPr>
        <p:spPr>
          <a:xfrm>
            <a:off x="275388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2" name="Text Placeholder 10">
            <a:extLst>
              <a:ext uri="{FF2B5EF4-FFF2-40B4-BE49-F238E27FC236}">
                <a16:creationId xmlns:a16="http://schemas.microsoft.com/office/drawing/2014/main" id="{595A6F9E-88A2-46C6-B4B4-642D65C42C1E}"/>
              </a:ext>
            </a:extLst>
          </p:cNvPr>
          <p:cNvSpPr>
            <a:spLocks noGrp="1"/>
          </p:cNvSpPr>
          <p:nvPr>
            <p:ph type="body" sz="quarter" idx="36" hasCustomPrompt="1"/>
          </p:nvPr>
        </p:nvSpPr>
        <p:spPr>
          <a:xfrm>
            <a:off x="354180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3" name="Text Placeholder 10">
            <a:extLst>
              <a:ext uri="{FF2B5EF4-FFF2-40B4-BE49-F238E27FC236}">
                <a16:creationId xmlns:a16="http://schemas.microsoft.com/office/drawing/2014/main" id="{11C0F1C3-D7E3-418A-8706-CD257C1F5B6A}"/>
              </a:ext>
            </a:extLst>
          </p:cNvPr>
          <p:cNvSpPr>
            <a:spLocks noGrp="1"/>
          </p:cNvSpPr>
          <p:nvPr>
            <p:ph type="body" sz="quarter" idx="37" hasCustomPrompt="1"/>
          </p:nvPr>
        </p:nvSpPr>
        <p:spPr>
          <a:xfrm>
            <a:off x="432972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5" name="Text Placeholder 10">
            <a:extLst>
              <a:ext uri="{FF2B5EF4-FFF2-40B4-BE49-F238E27FC236}">
                <a16:creationId xmlns:a16="http://schemas.microsoft.com/office/drawing/2014/main" id="{8715823E-52F8-49ED-9EC8-E99ED0915BDD}"/>
              </a:ext>
            </a:extLst>
          </p:cNvPr>
          <p:cNvSpPr>
            <a:spLocks noGrp="1"/>
          </p:cNvSpPr>
          <p:nvPr>
            <p:ph type="body" sz="quarter" idx="39" hasCustomPrompt="1"/>
          </p:nvPr>
        </p:nvSpPr>
        <p:spPr>
          <a:xfrm>
            <a:off x="511764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6" name="Text Placeholder 10">
            <a:extLst>
              <a:ext uri="{FF2B5EF4-FFF2-40B4-BE49-F238E27FC236}">
                <a16:creationId xmlns:a16="http://schemas.microsoft.com/office/drawing/2014/main" id="{7DF700D5-2F9B-4B15-92CF-1052851D5E1B}"/>
              </a:ext>
            </a:extLst>
          </p:cNvPr>
          <p:cNvSpPr>
            <a:spLocks noGrp="1"/>
          </p:cNvSpPr>
          <p:nvPr>
            <p:ph type="body" sz="quarter" idx="40" hasCustomPrompt="1"/>
          </p:nvPr>
        </p:nvSpPr>
        <p:spPr>
          <a:xfrm>
            <a:off x="59055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7" name="Text Placeholder 10">
            <a:extLst>
              <a:ext uri="{FF2B5EF4-FFF2-40B4-BE49-F238E27FC236}">
                <a16:creationId xmlns:a16="http://schemas.microsoft.com/office/drawing/2014/main" id="{BB40768A-A2DB-44AA-89F5-071BCE4D9F91}"/>
              </a:ext>
            </a:extLst>
          </p:cNvPr>
          <p:cNvSpPr>
            <a:spLocks noGrp="1"/>
          </p:cNvSpPr>
          <p:nvPr>
            <p:ph type="body" sz="quarter" idx="41" hasCustomPrompt="1"/>
          </p:nvPr>
        </p:nvSpPr>
        <p:spPr>
          <a:xfrm>
            <a:off x="669348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9" name="Text Placeholder 10">
            <a:extLst>
              <a:ext uri="{FF2B5EF4-FFF2-40B4-BE49-F238E27FC236}">
                <a16:creationId xmlns:a16="http://schemas.microsoft.com/office/drawing/2014/main" id="{105B8381-43DD-41A0-A705-D1255AC449AE}"/>
              </a:ext>
            </a:extLst>
          </p:cNvPr>
          <p:cNvSpPr>
            <a:spLocks noGrp="1"/>
          </p:cNvSpPr>
          <p:nvPr>
            <p:ph type="body" sz="quarter" idx="43" hasCustomPrompt="1"/>
          </p:nvPr>
        </p:nvSpPr>
        <p:spPr>
          <a:xfrm>
            <a:off x="748140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0" name="Text Placeholder 10">
            <a:extLst>
              <a:ext uri="{FF2B5EF4-FFF2-40B4-BE49-F238E27FC236}">
                <a16:creationId xmlns:a16="http://schemas.microsoft.com/office/drawing/2014/main" id="{C178CB7C-93FB-40C1-9170-B99EF8EE9E8F}"/>
              </a:ext>
            </a:extLst>
          </p:cNvPr>
          <p:cNvSpPr>
            <a:spLocks noGrp="1"/>
          </p:cNvSpPr>
          <p:nvPr>
            <p:ph type="body" sz="quarter" idx="44" hasCustomPrompt="1"/>
          </p:nvPr>
        </p:nvSpPr>
        <p:spPr>
          <a:xfrm>
            <a:off x="826932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8" name="Text Placeholder 10">
            <a:extLst>
              <a:ext uri="{FF2B5EF4-FFF2-40B4-BE49-F238E27FC236}">
                <a16:creationId xmlns:a16="http://schemas.microsoft.com/office/drawing/2014/main" id="{16D07EB6-011E-4F65-9F28-20CAB54640E8}"/>
              </a:ext>
            </a:extLst>
          </p:cNvPr>
          <p:cNvSpPr>
            <a:spLocks noGrp="1"/>
          </p:cNvSpPr>
          <p:nvPr>
            <p:ph type="body" sz="quarter" idx="42" hasCustomPrompt="1"/>
          </p:nvPr>
        </p:nvSpPr>
        <p:spPr>
          <a:xfrm>
            <a:off x="905724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1" name="Text Placeholder 10">
            <a:extLst>
              <a:ext uri="{FF2B5EF4-FFF2-40B4-BE49-F238E27FC236}">
                <a16:creationId xmlns:a16="http://schemas.microsoft.com/office/drawing/2014/main" id="{A2B65EAF-1F60-417C-B138-F72EFEBF6D81}"/>
              </a:ext>
            </a:extLst>
          </p:cNvPr>
          <p:cNvSpPr>
            <a:spLocks noGrp="1"/>
          </p:cNvSpPr>
          <p:nvPr>
            <p:ph type="body" sz="quarter" idx="45" hasCustomPrompt="1"/>
          </p:nvPr>
        </p:nvSpPr>
        <p:spPr>
          <a:xfrm>
            <a:off x="98451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2" name="Text Placeholder 10">
            <a:extLst>
              <a:ext uri="{FF2B5EF4-FFF2-40B4-BE49-F238E27FC236}">
                <a16:creationId xmlns:a16="http://schemas.microsoft.com/office/drawing/2014/main" id="{76D120F4-A640-421C-B1F8-406158CFBC8E}"/>
              </a:ext>
            </a:extLst>
          </p:cNvPr>
          <p:cNvSpPr>
            <a:spLocks noGrp="1"/>
          </p:cNvSpPr>
          <p:nvPr>
            <p:ph type="body" sz="quarter" idx="46" hasCustomPrompt="1"/>
          </p:nvPr>
        </p:nvSpPr>
        <p:spPr>
          <a:xfrm>
            <a:off x="10633085"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4" name="Text Placeholder 10">
            <a:extLst>
              <a:ext uri="{FF2B5EF4-FFF2-40B4-BE49-F238E27FC236}">
                <a16:creationId xmlns:a16="http://schemas.microsoft.com/office/drawing/2014/main" id="{105D759B-EB6D-4560-B0B8-1F7EB7D1B841}"/>
              </a:ext>
            </a:extLst>
          </p:cNvPr>
          <p:cNvSpPr>
            <a:spLocks noGrp="1"/>
          </p:cNvSpPr>
          <p:nvPr>
            <p:ph type="body" sz="quarter" idx="38" hasCustomPrompt="1"/>
          </p:nvPr>
        </p:nvSpPr>
        <p:spPr>
          <a:xfrm>
            <a:off x="914400" y="4292468"/>
            <a:ext cx="731520" cy="457200"/>
          </a:xfrm>
        </p:spPr>
        <p:txBody>
          <a:bodyPr anchor="ctr"/>
          <a:lstStyle>
            <a:lvl1pPr marL="0" indent="0" algn="ctr">
              <a:buNone/>
              <a:defRPr sz="1400" b="1">
                <a:solidFill>
                  <a:schemeClr val="tx2"/>
                </a:solidFill>
                <a:latin typeface="+mj-lt"/>
              </a:defRPr>
            </a:lvl1pPr>
          </a:lstStyle>
          <a:p>
            <a:pPr lvl="0"/>
            <a:r>
              <a:rPr lang="en-US" dirty="0"/>
              <a:t>Year</a:t>
            </a:r>
            <a:endParaRPr lang="en-ZA" dirty="0"/>
          </a:p>
        </p:txBody>
      </p:sp>
      <p:sp>
        <p:nvSpPr>
          <p:cNvPr id="23" name="Text Placeholder 10">
            <a:extLst>
              <a:ext uri="{FF2B5EF4-FFF2-40B4-BE49-F238E27FC236}">
                <a16:creationId xmlns:a16="http://schemas.microsoft.com/office/drawing/2014/main" id="{BBD14391-1DC8-4D56-951F-25C5BDB3921C}"/>
              </a:ext>
            </a:extLst>
          </p:cNvPr>
          <p:cNvSpPr>
            <a:spLocks noGrp="1"/>
          </p:cNvSpPr>
          <p:nvPr>
            <p:ph type="body" sz="quarter" idx="47" hasCustomPrompt="1"/>
          </p:nvPr>
        </p:nvSpPr>
        <p:spPr>
          <a:xfrm>
            <a:off x="1969915"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4" name="Text Placeholder 10">
            <a:extLst>
              <a:ext uri="{FF2B5EF4-FFF2-40B4-BE49-F238E27FC236}">
                <a16:creationId xmlns:a16="http://schemas.microsoft.com/office/drawing/2014/main" id="{93FC04C9-D1DE-47BA-8D50-6D762B72B8FC}"/>
              </a:ext>
            </a:extLst>
          </p:cNvPr>
          <p:cNvSpPr>
            <a:spLocks noGrp="1"/>
          </p:cNvSpPr>
          <p:nvPr>
            <p:ph type="body" sz="quarter" idx="48" hasCustomPrompt="1"/>
          </p:nvPr>
        </p:nvSpPr>
        <p:spPr>
          <a:xfrm>
            <a:off x="2757602"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5" name="Text Placeholder 10">
            <a:extLst>
              <a:ext uri="{FF2B5EF4-FFF2-40B4-BE49-F238E27FC236}">
                <a16:creationId xmlns:a16="http://schemas.microsoft.com/office/drawing/2014/main" id="{B8FB174F-BC80-4817-90C7-42F90C7978E5}"/>
              </a:ext>
            </a:extLst>
          </p:cNvPr>
          <p:cNvSpPr>
            <a:spLocks noGrp="1"/>
          </p:cNvSpPr>
          <p:nvPr>
            <p:ph type="body" sz="quarter" idx="49" hasCustomPrompt="1"/>
          </p:nvPr>
        </p:nvSpPr>
        <p:spPr>
          <a:xfrm>
            <a:off x="3545289"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6" name="Text Placeholder 10">
            <a:extLst>
              <a:ext uri="{FF2B5EF4-FFF2-40B4-BE49-F238E27FC236}">
                <a16:creationId xmlns:a16="http://schemas.microsoft.com/office/drawing/2014/main" id="{E896FB65-5B08-4993-8523-822688BB2A9B}"/>
              </a:ext>
            </a:extLst>
          </p:cNvPr>
          <p:cNvSpPr>
            <a:spLocks noGrp="1"/>
          </p:cNvSpPr>
          <p:nvPr>
            <p:ph type="body" sz="quarter" idx="50" hasCustomPrompt="1"/>
          </p:nvPr>
        </p:nvSpPr>
        <p:spPr>
          <a:xfrm>
            <a:off x="4332976"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7" name="Text Placeholder 10">
            <a:extLst>
              <a:ext uri="{FF2B5EF4-FFF2-40B4-BE49-F238E27FC236}">
                <a16:creationId xmlns:a16="http://schemas.microsoft.com/office/drawing/2014/main" id="{DBAF247D-367F-4524-9E85-4B66631D5309}"/>
              </a:ext>
            </a:extLst>
          </p:cNvPr>
          <p:cNvSpPr>
            <a:spLocks noGrp="1"/>
          </p:cNvSpPr>
          <p:nvPr>
            <p:ph type="body" sz="quarter" idx="51" hasCustomPrompt="1"/>
          </p:nvPr>
        </p:nvSpPr>
        <p:spPr>
          <a:xfrm>
            <a:off x="5120663"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8" name="Text Placeholder 10">
            <a:extLst>
              <a:ext uri="{FF2B5EF4-FFF2-40B4-BE49-F238E27FC236}">
                <a16:creationId xmlns:a16="http://schemas.microsoft.com/office/drawing/2014/main" id="{4F9BFDEC-4D89-4C8E-A3D9-A6DF0297F780}"/>
              </a:ext>
            </a:extLst>
          </p:cNvPr>
          <p:cNvSpPr>
            <a:spLocks noGrp="1"/>
          </p:cNvSpPr>
          <p:nvPr>
            <p:ph type="body" sz="quarter" idx="52" hasCustomPrompt="1"/>
          </p:nvPr>
        </p:nvSpPr>
        <p:spPr>
          <a:xfrm>
            <a:off x="5908350"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9" name="Text Placeholder 10">
            <a:extLst>
              <a:ext uri="{FF2B5EF4-FFF2-40B4-BE49-F238E27FC236}">
                <a16:creationId xmlns:a16="http://schemas.microsoft.com/office/drawing/2014/main" id="{9C08EC58-18EC-4890-94D6-2422A6BBA8D5}"/>
              </a:ext>
            </a:extLst>
          </p:cNvPr>
          <p:cNvSpPr>
            <a:spLocks noGrp="1"/>
          </p:cNvSpPr>
          <p:nvPr>
            <p:ph type="body" sz="quarter" idx="53" hasCustomPrompt="1"/>
          </p:nvPr>
        </p:nvSpPr>
        <p:spPr>
          <a:xfrm>
            <a:off x="6696037"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1" name="Text Placeholder 10">
            <a:extLst>
              <a:ext uri="{FF2B5EF4-FFF2-40B4-BE49-F238E27FC236}">
                <a16:creationId xmlns:a16="http://schemas.microsoft.com/office/drawing/2014/main" id="{5F5960EF-7F51-41A0-9E73-D2F727AB3F0D}"/>
              </a:ext>
            </a:extLst>
          </p:cNvPr>
          <p:cNvSpPr>
            <a:spLocks noGrp="1"/>
          </p:cNvSpPr>
          <p:nvPr>
            <p:ph type="body" sz="quarter" idx="55" hasCustomPrompt="1"/>
          </p:nvPr>
        </p:nvSpPr>
        <p:spPr>
          <a:xfrm>
            <a:off x="7483724"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2" name="Text Placeholder 10">
            <a:extLst>
              <a:ext uri="{FF2B5EF4-FFF2-40B4-BE49-F238E27FC236}">
                <a16:creationId xmlns:a16="http://schemas.microsoft.com/office/drawing/2014/main" id="{9F81D711-9D82-42A4-8AB2-12D1F4490AAD}"/>
              </a:ext>
            </a:extLst>
          </p:cNvPr>
          <p:cNvSpPr>
            <a:spLocks noGrp="1"/>
          </p:cNvSpPr>
          <p:nvPr>
            <p:ph type="body" sz="quarter" idx="56" hasCustomPrompt="1"/>
          </p:nvPr>
        </p:nvSpPr>
        <p:spPr>
          <a:xfrm>
            <a:off x="8271411"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0" name="Text Placeholder 10">
            <a:extLst>
              <a:ext uri="{FF2B5EF4-FFF2-40B4-BE49-F238E27FC236}">
                <a16:creationId xmlns:a16="http://schemas.microsoft.com/office/drawing/2014/main" id="{D360A36A-7282-4045-B0DF-503E6A97BA47}"/>
              </a:ext>
            </a:extLst>
          </p:cNvPr>
          <p:cNvSpPr>
            <a:spLocks noGrp="1"/>
          </p:cNvSpPr>
          <p:nvPr>
            <p:ph type="body" sz="quarter" idx="54" hasCustomPrompt="1"/>
          </p:nvPr>
        </p:nvSpPr>
        <p:spPr>
          <a:xfrm>
            <a:off x="9059098"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3" name="Text Placeholder 10">
            <a:extLst>
              <a:ext uri="{FF2B5EF4-FFF2-40B4-BE49-F238E27FC236}">
                <a16:creationId xmlns:a16="http://schemas.microsoft.com/office/drawing/2014/main" id="{0A2E5DCC-5FCD-4396-9980-17ECD06BB370}"/>
              </a:ext>
            </a:extLst>
          </p:cNvPr>
          <p:cNvSpPr>
            <a:spLocks noGrp="1"/>
          </p:cNvSpPr>
          <p:nvPr>
            <p:ph type="body" sz="quarter" idx="57" hasCustomPrompt="1"/>
          </p:nvPr>
        </p:nvSpPr>
        <p:spPr>
          <a:xfrm>
            <a:off x="9846785"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4" name="Text Placeholder 10">
            <a:extLst>
              <a:ext uri="{FF2B5EF4-FFF2-40B4-BE49-F238E27FC236}">
                <a16:creationId xmlns:a16="http://schemas.microsoft.com/office/drawing/2014/main" id="{A3860367-6AF8-4009-AE8B-33DEE49D1773}"/>
              </a:ext>
            </a:extLst>
          </p:cNvPr>
          <p:cNvSpPr>
            <a:spLocks noGrp="1"/>
          </p:cNvSpPr>
          <p:nvPr>
            <p:ph type="body" sz="quarter" idx="58" hasCustomPrompt="1"/>
          </p:nvPr>
        </p:nvSpPr>
        <p:spPr>
          <a:xfrm>
            <a:off x="10634472"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7" name="Arrow: Right 36">
            <a:extLst>
              <a:ext uri="{FF2B5EF4-FFF2-40B4-BE49-F238E27FC236}">
                <a16:creationId xmlns:a16="http://schemas.microsoft.com/office/drawing/2014/main" id="{A21A7A3E-FAE9-412E-9085-C5396DD58558}"/>
              </a:ext>
              <a:ext uri="{C183D7F6-B498-43B3-948B-1728B52AA6E4}">
                <adec:decorative xmlns:adec="http://schemas.microsoft.com/office/drawing/2017/decorative" val="1"/>
              </a:ext>
            </a:extLst>
          </p:cNvPr>
          <p:cNvSpPr/>
          <p:nvPr userDrawn="1"/>
        </p:nvSpPr>
        <p:spPr>
          <a:xfrm>
            <a:off x="929640" y="3981445"/>
            <a:ext cx="10332720" cy="168656"/>
          </a:xfrm>
          <a:prstGeom prst="rightArrow">
            <a:avLst>
              <a:gd name="adj1" fmla="val 100000"/>
              <a:gd name="adj2" fmla="val 8593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tx1">
                  <a:lumMod val="75000"/>
                  <a:lumOff val="25000"/>
                </a:schemeClr>
              </a:solidFill>
            </a:endParaRPr>
          </a:p>
        </p:txBody>
      </p:sp>
      <p:pic>
        <p:nvPicPr>
          <p:cNvPr id="4" name="Graphic 3">
            <a:extLst>
              <a:ext uri="{FF2B5EF4-FFF2-40B4-BE49-F238E27FC236}">
                <a16:creationId xmlns:a16="http://schemas.microsoft.com/office/drawing/2014/main" id="{53DC4F1A-B4E3-468C-B5D4-1171E63EFA1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cxnSp>
        <p:nvCxnSpPr>
          <p:cNvPr id="38" name="Straight Connector 37">
            <a:extLst>
              <a:ext uri="{FF2B5EF4-FFF2-40B4-BE49-F238E27FC236}">
                <a16:creationId xmlns:a16="http://schemas.microsoft.com/office/drawing/2014/main" id="{2DB417EF-A4F1-45A2-ACA0-5C82104244A7}"/>
              </a:ext>
              <a:ext uri="{C183D7F6-B498-43B3-948B-1728B52AA6E4}">
                <adec:decorative xmlns:adec="http://schemas.microsoft.com/office/drawing/2017/decorative" val="1"/>
              </a:ext>
            </a:extLst>
          </p:cNvPr>
          <p:cNvCxnSpPr>
            <a:cxnSpLocks/>
          </p:cNvCxnSpPr>
          <p:nvPr userDrawn="1"/>
        </p:nvCxnSpPr>
        <p:spPr>
          <a:xfrm>
            <a:off x="3044816" y="2697432"/>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E81057A-21E4-4E98-BFE7-5B870E5EAA41}"/>
              </a:ext>
              <a:ext uri="{C183D7F6-B498-43B3-948B-1728B52AA6E4}">
                <adec:decorative xmlns:adec="http://schemas.microsoft.com/office/drawing/2017/decorative" val="1"/>
              </a:ext>
            </a:extLst>
          </p:cNvPr>
          <p:cNvCxnSpPr>
            <a:cxnSpLocks/>
          </p:cNvCxnSpPr>
          <p:nvPr userDrawn="1"/>
        </p:nvCxnSpPr>
        <p:spPr>
          <a:xfrm>
            <a:off x="5423645" y="2697480"/>
            <a:ext cx="0" cy="733425"/>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E7D18C9-8D44-4323-B6BF-BF76C2381281}"/>
              </a:ext>
              <a:ext uri="{C183D7F6-B498-43B3-948B-1728B52AA6E4}">
                <adec:decorative xmlns:adec="http://schemas.microsoft.com/office/drawing/2017/decorative" val="1"/>
              </a:ext>
            </a:extLst>
          </p:cNvPr>
          <p:cNvCxnSpPr>
            <a:cxnSpLocks/>
          </p:cNvCxnSpPr>
          <p:nvPr userDrawn="1"/>
        </p:nvCxnSpPr>
        <p:spPr>
          <a:xfrm>
            <a:off x="9354996" y="269748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201D3F8-FF19-44BC-9EE7-6B58CD82BBD1}"/>
              </a:ext>
              <a:ext uri="{C183D7F6-B498-43B3-948B-1728B52AA6E4}">
                <adec:decorative xmlns:adec="http://schemas.microsoft.com/office/drawing/2017/decorative" val="1"/>
              </a:ext>
            </a:extLst>
          </p:cNvPr>
          <p:cNvCxnSpPr>
            <a:cxnSpLocks/>
          </p:cNvCxnSpPr>
          <p:nvPr userDrawn="1"/>
        </p:nvCxnSpPr>
        <p:spPr>
          <a:xfrm rot="10800000">
            <a:off x="3049258"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6ACB076-AF56-41FE-9380-E9AD0CF40394}"/>
              </a:ext>
              <a:ext uri="{C183D7F6-B498-43B3-948B-1728B52AA6E4}">
                <adec:decorative xmlns:adec="http://schemas.microsoft.com/office/drawing/2017/decorative" val="1"/>
              </a:ext>
            </a:extLst>
          </p:cNvPr>
          <p:cNvCxnSpPr>
            <a:cxnSpLocks/>
          </p:cNvCxnSpPr>
          <p:nvPr userDrawn="1"/>
        </p:nvCxnSpPr>
        <p:spPr>
          <a:xfrm rot="10800000">
            <a:off x="7014003"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401BD79D-A068-4E2B-A576-16599ECD33DF}"/>
              </a:ext>
              <a:ext uri="{C183D7F6-B498-43B3-948B-1728B52AA6E4}">
                <adec:decorative xmlns:adec="http://schemas.microsoft.com/office/drawing/2017/decorative" val="1"/>
              </a:ext>
            </a:extLst>
          </p:cNvPr>
          <p:cNvCxnSpPr>
            <a:cxnSpLocks/>
          </p:cNvCxnSpPr>
          <p:nvPr userDrawn="1"/>
        </p:nvCxnSpPr>
        <p:spPr>
          <a:xfrm rot="10800000">
            <a:off x="10949479"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63" name="Text Placeholder 3">
            <a:extLst>
              <a:ext uri="{FF2B5EF4-FFF2-40B4-BE49-F238E27FC236}">
                <a16:creationId xmlns:a16="http://schemas.microsoft.com/office/drawing/2014/main" id="{28F6AF7C-04EA-4C94-9ADB-02F18DEF5A67}"/>
              </a:ext>
            </a:extLst>
          </p:cNvPr>
          <p:cNvSpPr>
            <a:spLocks noGrp="1"/>
          </p:cNvSpPr>
          <p:nvPr>
            <p:ph type="body" sz="quarter" idx="65" hasCustomPrompt="1"/>
          </p:nvPr>
        </p:nvSpPr>
        <p:spPr>
          <a:xfrm>
            <a:off x="2302341" y="526963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4" name="Text Placeholder 36">
            <a:extLst>
              <a:ext uri="{FF2B5EF4-FFF2-40B4-BE49-F238E27FC236}">
                <a16:creationId xmlns:a16="http://schemas.microsoft.com/office/drawing/2014/main" id="{DBC1E942-B2AC-4A1B-A9BF-207F48444E69}"/>
              </a:ext>
            </a:extLst>
          </p:cNvPr>
          <p:cNvSpPr>
            <a:spLocks noGrp="1"/>
          </p:cNvSpPr>
          <p:nvPr>
            <p:ph type="body" sz="quarter" idx="66" hasCustomPrompt="1"/>
          </p:nvPr>
        </p:nvSpPr>
        <p:spPr>
          <a:xfrm>
            <a:off x="2357205" y="558053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5" name="Text Placeholder 3">
            <a:extLst>
              <a:ext uri="{FF2B5EF4-FFF2-40B4-BE49-F238E27FC236}">
                <a16:creationId xmlns:a16="http://schemas.microsoft.com/office/drawing/2014/main" id="{236CF734-307C-46DF-9F1B-B7B348E8AFEC}"/>
              </a:ext>
            </a:extLst>
          </p:cNvPr>
          <p:cNvSpPr>
            <a:spLocks noGrp="1"/>
          </p:cNvSpPr>
          <p:nvPr>
            <p:ph type="body" sz="quarter" idx="67" hasCustomPrompt="1"/>
          </p:nvPr>
        </p:nvSpPr>
        <p:spPr>
          <a:xfrm>
            <a:off x="6222339" y="527294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6" name="Text Placeholder 36">
            <a:extLst>
              <a:ext uri="{FF2B5EF4-FFF2-40B4-BE49-F238E27FC236}">
                <a16:creationId xmlns:a16="http://schemas.microsoft.com/office/drawing/2014/main" id="{A797E2F6-E10E-4B32-8496-AC4E0B14B3F7}"/>
              </a:ext>
            </a:extLst>
          </p:cNvPr>
          <p:cNvSpPr>
            <a:spLocks noGrp="1"/>
          </p:cNvSpPr>
          <p:nvPr>
            <p:ph type="body" sz="quarter" idx="68" hasCustomPrompt="1"/>
          </p:nvPr>
        </p:nvSpPr>
        <p:spPr>
          <a:xfrm>
            <a:off x="6277203" y="558384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7" name="Text Placeholder 3">
            <a:extLst>
              <a:ext uri="{FF2B5EF4-FFF2-40B4-BE49-F238E27FC236}">
                <a16:creationId xmlns:a16="http://schemas.microsoft.com/office/drawing/2014/main" id="{FE2C824F-3FEC-4436-8D89-71417F95C4CA}"/>
              </a:ext>
            </a:extLst>
          </p:cNvPr>
          <p:cNvSpPr>
            <a:spLocks noGrp="1"/>
          </p:cNvSpPr>
          <p:nvPr>
            <p:ph type="body" sz="quarter" idx="69" hasCustomPrompt="1"/>
          </p:nvPr>
        </p:nvSpPr>
        <p:spPr>
          <a:xfrm>
            <a:off x="10161393" y="527294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8" name="Text Placeholder 36">
            <a:extLst>
              <a:ext uri="{FF2B5EF4-FFF2-40B4-BE49-F238E27FC236}">
                <a16:creationId xmlns:a16="http://schemas.microsoft.com/office/drawing/2014/main" id="{A789A2A0-3ABC-41EA-A65B-C158812FD38D}"/>
              </a:ext>
            </a:extLst>
          </p:cNvPr>
          <p:cNvSpPr>
            <a:spLocks noGrp="1"/>
          </p:cNvSpPr>
          <p:nvPr>
            <p:ph type="body" sz="quarter" idx="70" hasCustomPrompt="1"/>
          </p:nvPr>
        </p:nvSpPr>
        <p:spPr>
          <a:xfrm>
            <a:off x="10216257" y="558384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40" name="Date Placeholder 3">
            <a:extLst>
              <a:ext uri="{FF2B5EF4-FFF2-40B4-BE49-F238E27FC236}">
                <a16:creationId xmlns:a16="http://schemas.microsoft.com/office/drawing/2014/main" id="{F15C78F9-B77F-44BB-9DD3-7FD6042F4D4F}"/>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dirty="0"/>
              <a:t>20XX</a:t>
            </a:r>
          </a:p>
        </p:txBody>
      </p:sp>
      <p:sp>
        <p:nvSpPr>
          <p:cNvPr id="41" name="Footer Placeholder 4">
            <a:extLst>
              <a:ext uri="{FF2B5EF4-FFF2-40B4-BE49-F238E27FC236}">
                <a16:creationId xmlns:a16="http://schemas.microsoft.com/office/drawing/2014/main" id="{7A2CE885-91AB-475D-937A-12B9D463D401}"/>
              </a:ext>
            </a:extLst>
          </p:cNvPr>
          <p:cNvSpPr>
            <a:spLocks noGrp="1"/>
          </p:cNvSpPr>
          <p:nvPr>
            <p:ph type="ftr" sz="quarter" idx="11"/>
          </p:nvPr>
        </p:nvSpPr>
        <p:spPr>
          <a:xfrm>
            <a:off x="5424487" y="6350000"/>
            <a:ext cx="2286000" cy="365125"/>
          </a:xfrm>
        </p:spPr>
        <p:txBody>
          <a:bodyPr/>
          <a:lstStyle>
            <a:lvl1pPr>
              <a:defRPr>
                <a:solidFill>
                  <a:schemeClr val="tx2"/>
                </a:solidFill>
              </a:defRPr>
            </a:lvl1pPr>
          </a:lstStyle>
          <a:p>
            <a:r>
              <a:rPr lang="en-US" dirty="0"/>
              <a:t>Pitch deck title</a:t>
            </a:r>
          </a:p>
        </p:txBody>
      </p:sp>
      <p:sp>
        <p:nvSpPr>
          <p:cNvPr id="42" name="Slide Number Placeholder 5">
            <a:extLst>
              <a:ext uri="{FF2B5EF4-FFF2-40B4-BE49-F238E27FC236}">
                <a16:creationId xmlns:a16="http://schemas.microsoft.com/office/drawing/2014/main" id="{AF0A068C-26D9-4FC8-AD91-8B62AA304C4A}"/>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58967405"/>
      </p:ext>
    </p:extLst>
  </p:cSld>
  <p:clrMapOvr>
    <a:masterClrMapping/>
  </p:clrMapOvr>
  <p:extLst>
    <p:ext uri="{DCECCB84-F9BA-43D5-87BE-67443E8EF086}">
      <p15:sldGuideLst xmlns:p15="http://schemas.microsoft.com/office/powerpoint/2012/main">
        <p15:guide id="1" orient="horz" pos="230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losing">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400800" cy="1325880"/>
          </a:xfrm>
        </p:spPr>
        <p:txBody>
          <a:bodyPr anchor="t" anchorCtr="0"/>
          <a:lstStyle>
            <a:lvl1pPr>
              <a:defRPr cap="all" baseline="0">
                <a:solidFill>
                  <a:schemeClr val="accent1"/>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4937760" y="2254670"/>
            <a:ext cx="6400800" cy="4114800"/>
          </a:xfrm>
        </p:spPr>
        <p:txBody>
          <a:bodyPr>
            <a:normAutofit/>
          </a:bodyPr>
          <a:lstStyle>
            <a:lvl1pPr marL="0" indent="0">
              <a:lnSpc>
                <a:spcPts val="2800"/>
              </a:lnSpc>
              <a:spcBef>
                <a:spcPts val="0"/>
              </a:spcBef>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47379860"/>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1E4B7-A707-3753-5D0B-7B78A4A578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0549194-02E0-FAA0-A3EF-F9B4E005A5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4C24-6F7A-C2E2-820C-B39692DA9AD0}"/>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522462F0-1B8D-5BB4-93E2-851391DBA9D7}"/>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C5657B7A-C497-A915-B664-0C162B69FFA3}"/>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541066630"/>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126E3-496D-735D-3BEE-76837856062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CCD22A8-BE3B-9B0D-AF75-2DC5CBD807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B44C0-E513-D869-0EAA-F93A08E0C6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CDD603-A5E7-2F29-9FA8-BBCD74D066F1}"/>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B4B6F16C-FE45-A2B6-B0DA-4169D9ECAC7F}"/>
              </a:ext>
            </a:extLst>
          </p:cNvPr>
          <p:cNvSpPr>
            <a:spLocks noGrp="1"/>
          </p:cNvSpPr>
          <p:nvPr>
            <p:ph type="ftr" sz="quarter" idx="11"/>
          </p:nvPr>
        </p:nvSpPr>
        <p:spPr/>
        <p:txBody>
          <a:bodyPr/>
          <a:lstStyle/>
          <a:p>
            <a:r>
              <a:rPr lang="en-US"/>
              <a:t>Pitch deck title</a:t>
            </a:r>
            <a:endParaRPr lang="en-US" dirty="0"/>
          </a:p>
        </p:txBody>
      </p:sp>
      <p:sp>
        <p:nvSpPr>
          <p:cNvPr id="7" name="Slide Number Placeholder 6">
            <a:extLst>
              <a:ext uri="{FF2B5EF4-FFF2-40B4-BE49-F238E27FC236}">
                <a16:creationId xmlns:a16="http://schemas.microsoft.com/office/drawing/2014/main" id="{8FCDA5BF-7BB7-66CF-643D-D1614847E9AD}"/>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024778300"/>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5DD26-D614-24A8-6E56-FCFD588379A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B8707C-DE58-275C-12AF-85F25C327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7D50FA-BE0B-2364-96A5-7A94570E4D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02D9AC9-5075-C61F-9530-F1EA63493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B008C9-3666-EA15-65EF-46BBAED60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E312801-8F61-E024-6B46-AA66C7F0C911}"/>
              </a:ext>
            </a:extLst>
          </p:cNvPr>
          <p:cNvSpPr>
            <a:spLocks noGrp="1"/>
          </p:cNvSpPr>
          <p:nvPr>
            <p:ph type="dt" sz="half" idx="10"/>
          </p:nvPr>
        </p:nvSpPr>
        <p:spPr/>
        <p:txBody>
          <a:bodyPr/>
          <a:lstStyle/>
          <a:p>
            <a:r>
              <a:rPr lang="en-US"/>
              <a:t>20XX</a:t>
            </a:r>
            <a:endParaRPr lang="en-US" dirty="0"/>
          </a:p>
        </p:txBody>
      </p:sp>
      <p:sp>
        <p:nvSpPr>
          <p:cNvPr id="8" name="Footer Placeholder 7">
            <a:extLst>
              <a:ext uri="{FF2B5EF4-FFF2-40B4-BE49-F238E27FC236}">
                <a16:creationId xmlns:a16="http://schemas.microsoft.com/office/drawing/2014/main" id="{600898D1-D5C4-6867-2ED6-44600ABA45B7}"/>
              </a:ext>
            </a:extLst>
          </p:cNvPr>
          <p:cNvSpPr>
            <a:spLocks noGrp="1"/>
          </p:cNvSpPr>
          <p:nvPr>
            <p:ph type="ftr" sz="quarter" idx="11"/>
          </p:nvPr>
        </p:nvSpPr>
        <p:spPr/>
        <p:txBody>
          <a:bodyPr/>
          <a:lstStyle/>
          <a:p>
            <a:r>
              <a:rPr lang="en-US"/>
              <a:t>Pitch deck title</a:t>
            </a:r>
            <a:endParaRPr lang="en-US" dirty="0"/>
          </a:p>
        </p:txBody>
      </p:sp>
      <p:sp>
        <p:nvSpPr>
          <p:cNvPr id="9" name="Slide Number Placeholder 8">
            <a:extLst>
              <a:ext uri="{FF2B5EF4-FFF2-40B4-BE49-F238E27FC236}">
                <a16:creationId xmlns:a16="http://schemas.microsoft.com/office/drawing/2014/main" id="{C8BD771E-1D6D-8B7E-98A4-DF6159A16141}"/>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276103324"/>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0A373-01D6-AA99-AEDC-DE5C19C84ED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BCBDEB4-5DEB-5108-354A-3943AD335877}"/>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CEBDBC9B-B659-EE67-53CF-B8AB8321338B}"/>
              </a:ext>
            </a:extLst>
          </p:cNvPr>
          <p:cNvSpPr>
            <a:spLocks noGrp="1"/>
          </p:cNvSpPr>
          <p:nvPr>
            <p:ph type="ftr" sz="quarter" idx="11"/>
          </p:nvPr>
        </p:nvSpPr>
        <p:spPr/>
        <p:txBody>
          <a:bodyPr/>
          <a:lstStyle/>
          <a:p>
            <a:r>
              <a:rPr lang="en-US"/>
              <a:t>Pitch deck title</a:t>
            </a:r>
            <a:endParaRPr lang="en-US" dirty="0"/>
          </a:p>
        </p:txBody>
      </p:sp>
      <p:sp>
        <p:nvSpPr>
          <p:cNvPr id="5" name="Slide Number Placeholder 4">
            <a:extLst>
              <a:ext uri="{FF2B5EF4-FFF2-40B4-BE49-F238E27FC236}">
                <a16:creationId xmlns:a16="http://schemas.microsoft.com/office/drawing/2014/main" id="{04C501C8-0E55-2F90-0A72-95D015ABFB69}"/>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25335900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5511C9-9BAB-1697-FB77-7BC4F4812748}"/>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60A801D9-0957-6ED5-434E-B8E73006227A}"/>
              </a:ext>
            </a:extLst>
          </p:cNvPr>
          <p:cNvSpPr>
            <a:spLocks noGrp="1"/>
          </p:cNvSpPr>
          <p:nvPr>
            <p:ph type="ftr" sz="quarter" idx="11"/>
          </p:nvPr>
        </p:nvSpPr>
        <p:spPr/>
        <p:txBody>
          <a:bodyPr/>
          <a:lstStyle/>
          <a:p>
            <a:r>
              <a:rPr lang="en-US"/>
              <a:t>Pitch deck title</a:t>
            </a:r>
            <a:endParaRPr lang="en-US" dirty="0"/>
          </a:p>
        </p:txBody>
      </p:sp>
      <p:sp>
        <p:nvSpPr>
          <p:cNvPr id="4" name="Slide Number Placeholder 3">
            <a:extLst>
              <a:ext uri="{FF2B5EF4-FFF2-40B4-BE49-F238E27FC236}">
                <a16:creationId xmlns:a16="http://schemas.microsoft.com/office/drawing/2014/main" id="{0A0D974A-159F-802E-DCF6-3C9B7EE08200}"/>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645767652"/>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FEA34-98E3-BA76-C4A3-9C44B74D35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AA6EAD3-4DAF-4254-1EB7-0C658D5EE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396501B-3656-E45F-14BF-1E6459D1D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FAD0A6-FEF4-E033-33EE-3B955EFBD77A}"/>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162513C1-5C03-85FB-662C-1FD6948BF1ED}"/>
              </a:ext>
            </a:extLst>
          </p:cNvPr>
          <p:cNvSpPr>
            <a:spLocks noGrp="1"/>
          </p:cNvSpPr>
          <p:nvPr>
            <p:ph type="ftr" sz="quarter" idx="11"/>
          </p:nvPr>
        </p:nvSpPr>
        <p:spPr/>
        <p:txBody>
          <a:bodyPr/>
          <a:lstStyle/>
          <a:p>
            <a:r>
              <a:rPr lang="en-US"/>
              <a:t>Pitch deck title</a:t>
            </a:r>
            <a:endParaRPr lang="en-US" dirty="0"/>
          </a:p>
        </p:txBody>
      </p:sp>
      <p:sp>
        <p:nvSpPr>
          <p:cNvPr id="7" name="Slide Number Placeholder 6">
            <a:extLst>
              <a:ext uri="{FF2B5EF4-FFF2-40B4-BE49-F238E27FC236}">
                <a16:creationId xmlns:a16="http://schemas.microsoft.com/office/drawing/2014/main" id="{FA468114-9349-EAA0-C769-F41DD7230046}"/>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614370777"/>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E3FA3-8C47-9028-DCDF-89B0443135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69DC0D8-8718-68C4-B1FF-A3C6B94D1E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740C84A-A062-6288-0569-633BE4D4D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D94DDC-6009-801D-381B-97F6F734E96A}"/>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4E4304C5-D7E8-02C1-9125-60A7F885BA7A}"/>
              </a:ext>
            </a:extLst>
          </p:cNvPr>
          <p:cNvSpPr>
            <a:spLocks noGrp="1"/>
          </p:cNvSpPr>
          <p:nvPr>
            <p:ph type="ftr" sz="quarter" idx="11"/>
          </p:nvPr>
        </p:nvSpPr>
        <p:spPr/>
        <p:txBody>
          <a:bodyPr/>
          <a:lstStyle/>
          <a:p>
            <a:r>
              <a:rPr lang="en-US"/>
              <a:t>Pitch deck title</a:t>
            </a:r>
            <a:endParaRPr lang="en-US" dirty="0"/>
          </a:p>
        </p:txBody>
      </p:sp>
      <p:sp>
        <p:nvSpPr>
          <p:cNvPr id="7" name="Slide Number Placeholder 6">
            <a:extLst>
              <a:ext uri="{FF2B5EF4-FFF2-40B4-BE49-F238E27FC236}">
                <a16:creationId xmlns:a16="http://schemas.microsoft.com/office/drawing/2014/main" id="{CE752BE9-B04A-752D-E9B7-B1175C948D18}"/>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531804734"/>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9B6E25-73CA-20AB-A192-BD22BC318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BB72ACC-E725-A3EC-AB5C-7295B06AED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781E067-90E5-B822-CE3A-CD1A4AAB7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91FF5CDC-C3E3-C029-06F1-50642D16DB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Pitch deck title</a:t>
            </a:r>
            <a:endParaRPr lang="en-US" dirty="0"/>
          </a:p>
        </p:txBody>
      </p:sp>
      <p:sp>
        <p:nvSpPr>
          <p:cNvPr id="6" name="Slide Number Placeholder 5">
            <a:extLst>
              <a:ext uri="{FF2B5EF4-FFF2-40B4-BE49-F238E27FC236}">
                <a16:creationId xmlns:a16="http://schemas.microsoft.com/office/drawing/2014/main" id="{198D8C3A-CB32-167D-4F3A-2986C0A198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765020587"/>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3" r:id="rId17"/>
    <p:sldLayoutId id="2147483814" r:id="rId18"/>
    <p:sldLayoutId id="2147483815" r:id="rId19"/>
    <p:sldLayoutId id="2147483816" r:id="rId20"/>
    <p:sldLayoutId id="2147483818" r:id="rId21"/>
    <p:sldLayoutId id="2147483819" r:id="rId22"/>
    <p:sldLayoutId id="2147483820" r:id="rId23"/>
    <p:sldLayoutId id="2147483824" r:id="rId2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402433" y="1455999"/>
            <a:ext cx="7548315" cy="2306638"/>
          </a:xfrm>
        </p:spPr>
        <p:txBody>
          <a:bodyPr>
            <a:noAutofit/>
          </a:bodyPr>
          <a:lstStyle/>
          <a:p>
            <a:pPr algn="just"/>
            <a:r>
              <a:rPr lang="en-US" sz="4000" cap="none" dirty="0">
                <a:latin typeface="Times New Roman" panose="02020603050405020304" pitchFamily="18" charset="0"/>
                <a:cs typeface="Times New Roman" panose="02020603050405020304" pitchFamily="18" charset="0"/>
              </a:rPr>
              <a:t>Procedure To Obtain A Patent And The Importance Of Specifications</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5433390" y="3933730"/>
            <a:ext cx="5486400" cy="1655762"/>
          </a:xfrm>
        </p:spPr>
        <p:txBody>
          <a:bodyPr/>
          <a:lstStyle/>
          <a:p>
            <a:r>
              <a:rPr lang="en-US" dirty="0"/>
              <a:t>Presentation by Aparna Gupta</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2AE59-5630-4D5C-83A9-4CDEF4D7DCFB}"/>
              </a:ext>
            </a:extLst>
          </p:cNvPr>
          <p:cNvSpPr>
            <a:spLocks noGrp="1"/>
          </p:cNvSpPr>
          <p:nvPr>
            <p:ph type="title"/>
          </p:nvPr>
        </p:nvSpPr>
        <p:spPr>
          <a:xfrm>
            <a:off x="826850" y="536190"/>
            <a:ext cx="9348281" cy="592220"/>
          </a:xfrm>
        </p:spPr>
        <p:txBody>
          <a:bodyPr>
            <a:noAutofit/>
          </a:bodyPr>
          <a:lstStyle/>
          <a:p>
            <a:r>
              <a:rPr lang="en-US" sz="3600" dirty="0">
                <a:solidFill>
                  <a:schemeClr val="bg1"/>
                </a:solidFill>
              </a:rPr>
              <a:t>EXAMINATION OF THE </a:t>
            </a:r>
            <a:r>
              <a:rPr lang="en-US" sz="3600" dirty="0" err="1">
                <a:solidFill>
                  <a:schemeClr val="bg1"/>
                </a:solidFill>
              </a:rPr>
              <a:t>APPLication</a:t>
            </a:r>
            <a:r>
              <a:rPr lang="en-US" sz="3600" dirty="0">
                <a:solidFill>
                  <a:schemeClr val="bg1"/>
                </a:solidFill>
              </a:rPr>
              <a:t> </a:t>
            </a:r>
          </a:p>
        </p:txBody>
      </p:sp>
      <p:sp>
        <p:nvSpPr>
          <p:cNvPr id="6" name="Content Placeholder 5">
            <a:extLst>
              <a:ext uri="{FF2B5EF4-FFF2-40B4-BE49-F238E27FC236}">
                <a16:creationId xmlns:a16="http://schemas.microsoft.com/office/drawing/2014/main" id="{5A6B31B0-7B84-475D-961F-09C0191F91A2}"/>
              </a:ext>
            </a:extLst>
          </p:cNvPr>
          <p:cNvSpPr>
            <a:spLocks noGrp="1"/>
          </p:cNvSpPr>
          <p:nvPr>
            <p:ph sz="half" idx="1"/>
          </p:nvPr>
        </p:nvSpPr>
        <p:spPr>
          <a:xfrm>
            <a:off x="894944" y="1249598"/>
            <a:ext cx="9815209" cy="5608402"/>
          </a:xfrm>
        </p:spPr>
        <p:txBody>
          <a:bodyPr vert="horz" lIns="91440" tIns="45720" rIns="91440" bIns="45720" rtlCol="0" anchor="t">
            <a:normAutofit lnSpcReduction="10000"/>
          </a:bodyPr>
          <a:lstStyle/>
          <a:p>
            <a:pPr algn="just">
              <a:lnSpc>
                <a:spcPct val="150000"/>
              </a:lnSpc>
            </a:pPr>
            <a:r>
              <a:rPr lang="en-ZA" noProof="1">
                <a:solidFill>
                  <a:schemeClr val="bg1"/>
                </a:solidFill>
                <a:latin typeface="Times New Roman" panose="02020603050405020304" pitchFamily="18" charset="0"/>
                <a:cs typeface="Times New Roman" panose="02020603050405020304" pitchFamily="18" charset="0"/>
              </a:rPr>
              <a:t>Sec. 11B: Request for examination must be made in the prescribed form and only then the examination process starts.</a:t>
            </a:r>
          </a:p>
          <a:p>
            <a:pPr algn="just">
              <a:lnSpc>
                <a:spcPct val="150000"/>
              </a:lnSpc>
            </a:pPr>
            <a:r>
              <a:rPr lang="en-ZA" noProof="1">
                <a:solidFill>
                  <a:schemeClr val="bg1"/>
                </a:solidFill>
                <a:latin typeface="Times New Roman" panose="02020603050405020304" pitchFamily="18" charset="0"/>
                <a:cs typeface="Times New Roman" panose="02020603050405020304" pitchFamily="18" charset="0"/>
              </a:rPr>
              <a:t>The Controller refers a Patent Examiner.</a:t>
            </a:r>
          </a:p>
          <a:p>
            <a:pPr algn="just">
              <a:lnSpc>
                <a:spcPct val="150000"/>
              </a:lnSpc>
            </a:pPr>
            <a:r>
              <a:rPr lang="en-ZA" noProof="1">
                <a:solidFill>
                  <a:schemeClr val="bg1"/>
                </a:solidFill>
                <a:latin typeface="Times New Roman" panose="02020603050405020304" pitchFamily="18" charset="0"/>
                <a:cs typeface="Times New Roman" panose="02020603050405020304" pitchFamily="18" charset="0"/>
              </a:rPr>
              <a:t>Patent Examiner gives the First Examination Report as to:</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Whether the  application &amp; specification are in accordance with the requirements of the Act.</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Whether ther are any lawful grounds of objection.</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The result of investigation made under S.13 </a:t>
            </a:r>
          </a:p>
          <a:p>
            <a:pPr marL="0" indent="0" algn="just">
              <a:lnSpc>
                <a:spcPct val="150000"/>
              </a:lnSpc>
              <a:buNone/>
            </a:pPr>
            <a:r>
              <a:rPr lang="en-ZA" b="1" u="sng" noProof="1">
                <a:solidFill>
                  <a:schemeClr val="bg1"/>
                </a:solidFill>
                <a:latin typeface="Times New Roman" panose="02020603050405020304" pitchFamily="18" charset="0"/>
                <a:cs typeface="Times New Roman" panose="02020603050405020304" pitchFamily="18" charset="0"/>
              </a:rPr>
              <a:t>Search for Anticipation</a:t>
            </a:r>
            <a:r>
              <a:rPr lang="en-ZA" noProof="1">
                <a:solidFill>
                  <a:schemeClr val="bg1"/>
                </a:solidFill>
                <a:latin typeface="Times New Roman" panose="02020603050405020304" pitchFamily="18" charset="0"/>
                <a:cs typeface="Times New Roman" panose="02020603050405020304" pitchFamily="18" charset="0"/>
              </a:rPr>
              <a:t>:  Whether the invention is already patented by any previous application.</a:t>
            </a:r>
          </a:p>
          <a:p>
            <a:pPr marL="0" indent="0" algn="just">
              <a:lnSpc>
                <a:spcPct val="150000"/>
              </a:lnSpc>
              <a:buNone/>
            </a:pPr>
            <a:r>
              <a:rPr lang="en-ZA" noProof="1">
                <a:solidFill>
                  <a:schemeClr val="bg1"/>
                </a:solidFill>
                <a:latin typeface="Times New Roman" panose="02020603050405020304" pitchFamily="18" charset="0"/>
                <a:cs typeface="Times New Roman" panose="02020603050405020304" pitchFamily="18" charset="0"/>
              </a:rPr>
              <a:t>The following are not said to be anticipated:</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Previous communication to govt. – Sec 30</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Public display in exhibition – S.31</a:t>
            </a:r>
          </a:p>
          <a:p>
            <a:pPr lvl="1" algn="just">
              <a:lnSpc>
                <a:spcPct val="150000"/>
              </a:lnSpc>
            </a:pPr>
            <a:r>
              <a:rPr lang="en-ZA" noProof="1">
                <a:solidFill>
                  <a:schemeClr val="bg1"/>
                </a:solidFill>
                <a:latin typeface="Times New Roman" panose="02020603050405020304" pitchFamily="18" charset="0"/>
                <a:cs typeface="Times New Roman" panose="02020603050405020304" pitchFamily="18" charset="0"/>
              </a:rPr>
              <a:t>Public Working , if reasonably necessary -  S.32</a:t>
            </a:r>
          </a:p>
          <a:p>
            <a:pPr marL="0" indent="0" algn="just">
              <a:lnSpc>
                <a:spcPct val="150000"/>
              </a:lnSpc>
              <a:buNone/>
            </a:pPr>
            <a:r>
              <a:rPr lang="en-ZA" b="1" noProof="1">
                <a:solidFill>
                  <a:schemeClr val="bg1"/>
                </a:solidFill>
                <a:latin typeface="Times New Roman" panose="02020603050405020304" pitchFamily="18" charset="0"/>
                <a:cs typeface="Times New Roman" panose="02020603050405020304" pitchFamily="18" charset="0"/>
              </a:rPr>
              <a:t>Mariappan v. AR Safiullah </a:t>
            </a:r>
            <a:r>
              <a:rPr lang="en-ZA" noProof="1">
                <a:solidFill>
                  <a:schemeClr val="bg1"/>
                </a:solidFill>
                <a:latin typeface="Times New Roman" panose="02020603050405020304" pitchFamily="18" charset="0"/>
                <a:cs typeface="Times New Roman" panose="02020603050405020304" pitchFamily="18" charset="0"/>
              </a:rPr>
              <a:t>– No liability of the Govt. in case of any objections turning up after the FER.</a:t>
            </a:r>
          </a:p>
        </p:txBody>
      </p:sp>
    </p:spTree>
    <p:extLst>
      <p:ext uri="{BB962C8B-B14F-4D97-AF65-F5344CB8AC3E}">
        <p14:creationId xmlns:p14="http://schemas.microsoft.com/office/powerpoint/2010/main" val="4151694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05AF1-623C-4E09-AB5D-8DD0571489F6}"/>
              </a:ext>
            </a:extLst>
          </p:cNvPr>
          <p:cNvSpPr>
            <a:spLocks noGrp="1"/>
          </p:cNvSpPr>
          <p:nvPr>
            <p:ph type="title"/>
          </p:nvPr>
        </p:nvSpPr>
        <p:spPr>
          <a:xfrm>
            <a:off x="4552544" y="596966"/>
            <a:ext cx="6677066" cy="638446"/>
          </a:xfrm>
        </p:spPr>
        <p:txBody>
          <a:bodyPr>
            <a:normAutofit fontScale="90000"/>
          </a:bodyPr>
          <a:lstStyle/>
          <a:p>
            <a:r>
              <a:rPr lang="en-US" b="1" dirty="0"/>
              <a:t>OPPOSITION TO THE PATENT</a:t>
            </a:r>
          </a:p>
        </p:txBody>
      </p:sp>
      <p:sp>
        <p:nvSpPr>
          <p:cNvPr id="12" name="Text Placeholder 11">
            <a:extLst>
              <a:ext uri="{FF2B5EF4-FFF2-40B4-BE49-F238E27FC236}">
                <a16:creationId xmlns:a16="http://schemas.microsoft.com/office/drawing/2014/main" id="{534736B3-AED1-4C54-B8E7-8E4D26E3B97F}"/>
              </a:ext>
            </a:extLst>
          </p:cNvPr>
          <p:cNvSpPr>
            <a:spLocks noGrp="1"/>
          </p:cNvSpPr>
          <p:nvPr>
            <p:ph type="body" sz="quarter" idx="20"/>
          </p:nvPr>
        </p:nvSpPr>
        <p:spPr>
          <a:xfrm>
            <a:off x="4620638" y="1381326"/>
            <a:ext cx="7217924" cy="5350213"/>
          </a:xfrm>
        </p:spPr>
        <p:txBody>
          <a:bodyPr>
            <a:normAutofit fontScale="92500" lnSpcReduction="10000"/>
          </a:bodyPr>
          <a:lstStyle/>
          <a:p>
            <a:pPr algn="just">
              <a:lnSpc>
                <a:spcPct val="150000"/>
              </a:lnSpc>
            </a:pPr>
            <a:r>
              <a:rPr lang="en-ZA" dirty="0">
                <a:latin typeface="Times New Roman" panose="02020603050405020304" pitchFamily="18" charset="0"/>
                <a:cs typeface="Times New Roman" panose="02020603050405020304" pitchFamily="18" charset="0"/>
              </a:rPr>
              <a:t>Third parties challenge the patent before or after it is granted. </a:t>
            </a:r>
          </a:p>
          <a:p>
            <a:pPr algn="just">
              <a:lnSpc>
                <a:spcPct val="150000"/>
              </a:lnSpc>
            </a:pPr>
            <a:r>
              <a:rPr lang="en-ZA" dirty="0">
                <a:latin typeface="Times New Roman" panose="02020603050405020304" pitchFamily="18" charset="0"/>
                <a:cs typeface="Times New Roman" panose="02020603050405020304" pitchFamily="18" charset="0"/>
              </a:rPr>
              <a:t>2 types of Opposition proceedings – Pre-grant and Post-grant Opposition.</a:t>
            </a:r>
          </a:p>
          <a:p>
            <a:pPr algn="just">
              <a:lnSpc>
                <a:spcPct val="150000"/>
              </a:lnSpc>
            </a:pPr>
            <a:r>
              <a:rPr lang="en-ZA" b="1" u="sng" dirty="0">
                <a:latin typeface="Times New Roman" panose="02020603050405020304" pitchFamily="18" charset="0"/>
                <a:cs typeface="Times New Roman" panose="02020603050405020304" pitchFamily="18" charset="0"/>
              </a:rPr>
              <a:t>PRE-GRANT OPPOSITION – SEC. 25(1)</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By any person</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After the publication and before the grant of patent. Preferably, within 6 months from the publication date. </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Filed by Form 7A</a:t>
            </a:r>
          </a:p>
          <a:p>
            <a:pPr algn="just">
              <a:lnSpc>
                <a:spcPct val="150000"/>
              </a:lnSpc>
            </a:pPr>
            <a:r>
              <a:rPr lang="en-ZA" b="1" dirty="0">
                <a:latin typeface="Times New Roman" panose="02020603050405020304" pitchFamily="18" charset="0"/>
                <a:cs typeface="Times New Roman" panose="02020603050405020304" pitchFamily="18" charset="0"/>
              </a:rPr>
              <a:t>POST-GRANT OPPOSTION – SEC. 25(2)</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After the grant of Patent within 1 year (J Mitra Case).</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Only by interested parties </a:t>
            </a:r>
          </a:p>
          <a:p>
            <a:pPr marL="285750" indent="-285750" algn="just">
              <a:lnSpc>
                <a:spcPct val="150000"/>
              </a:lnSpc>
              <a:buFont typeface="Arial" panose="020B0604020202020204" pitchFamily="34" charset="0"/>
              <a:buChar char="•"/>
            </a:pPr>
            <a:r>
              <a:rPr lang="en-ZA" dirty="0">
                <a:latin typeface="Times New Roman" panose="02020603050405020304" pitchFamily="18" charset="0"/>
                <a:cs typeface="Times New Roman" panose="02020603050405020304" pitchFamily="18" charset="0"/>
              </a:rPr>
              <a:t>By Form 7.</a:t>
            </a:r>
          </a:p>
          <a:p>
            <a:endParaRPr lang="en-ZA" dirty="0"/>
          </a:p>
          <a:p>
            <a:endParaRPr lang="en-US" dirty="0"/>
          </a:p>
        </p:txBody>
      </p:sp>
    </p:spTree>
    <p:extLst>
      <p:ext uri="{BB962C8B-B14F-4D97-AF65-F5344CB8AC3E}">
        <p14:creationId xmlns:p14="http://schemas.microsoft.com/office/powerpoint/2010/main" val="3721975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1188AF-1B8F-40DD-90B1-DC0F52BA46BA}"/>
              </a:ext>
            </a:extLst>
          </p:cNvPr>
          <p:cNvSpPr>
            <a:spLocks noGrp="1"/>
          </p:cNvSpPr>
          <p:nvPr>
            <p:ph type="title"/>
          </p:nvPr>
        </p:nvSpPr>
        <p:spPr>
          <a:xfrm>
            <a:off x="749029" y="419457"/>
            <a:ext cx="9367736" cy="738135"/>
          </a:xfrm>
        </p:spPr>
        <p:txBody>
          <a:bodyPr/>
          <a:lstStyle/>
          <a:p>
            <a:r>
              <a:rPr lang="en-US" b="1" dirty="0">
                <a:solidFill>
                  <a:schemeClr val="tx1"/>
                </a:solidFill>
              </a:rPr>
              <a:t>Grounds for opposition </a:t>
            </a:r>
          </a:p>
        </p:txBody>
      </p:sp>
      <p:sp>
        <p:nvSpPr>
          <p:cNvPr id="12" name="Text Placeholder 11">
            <a:extLst>
              <a:ext uri="{FF2B5EF4-FFF2-40B4-BE49-F238E27FC236}">
                <a16:creationId xmlns:a16="http://schemas.microsoft.com/office/drawing/2014/main" id="{9637FD5B-C365-4A61-B1ED-ACD08F00805E}"/>
              </a:ext>
            </a:extLst>
          </p:cNvPr>
          <p:cNvSpPr>
            <a:spLocks noGrp="1"/>
          </p:cNvSpPr>
          <p:nvPr>
            <p:ph type="body" sz="quarter" idx="14"/>
          </p:nvPr>
        </p:nvSpPr>
        <p:spPr>
          <a:xfrm>
            <a:off x="749028" y="1363142"/>
            <a:ext cx="9824938" cy="5494858"/>
          </a:xfrm>
        </p:spPr>
        <p:txBody>
          <a:bodyPr/>
          <a:lstStyle/>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Wrongfully obtained</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Prior Publication</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Prior Knowledge or use – </a:t>
            </a:r>
            <a:r>
              <a:rPr lang="en-ZA" b="1" dirty="0">
                <a:latin typeface="Times New Roman" panose="02020603050405020304" pitchFamily="18" charset="0"/>
                <a:cs typeface="Times New Roman" panose="02020603050405020304" pitchFamily="18" charset="0"/>
              </a:rPr>
              <a:t>Ravi Kamal Bali v. Kala Tech and Ors.</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Obviousness</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Non- patentable subject matter</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Insufficient Description – </a:t>
            </a:r>
            <a:r>
              <a:rPr lang="en-ZA" b="1" dirty="0">
                <a:latin typeface="Times New Roman" panose="02020603050405020304" pitchFamily="18" charset="0"/>
                <a:cs typeface="Times New Roman" panose="02020603050405020304" pitchFamily="18" charset="0"/>
              </a:rPr>
              <a:t>Star Textile </a:t>
            </a:r>
            <a:r>
              <a:rPr lang="en-ZA" b="1" dirty="0" err="1">
                <a:latin typeface="Times New Roman" panose="02020603050405020304" pitchFamily="18" charset="0"/>
                <a:cs typeface="Times New Roman" panose="02020603050405020304" pitchFamily="18" charset="0"/>
              </a:rPr>
              <a:t>Engg</a:t>
            </a:r>
            <a:r>
              <a:rPr lang="en-ZA" b="1" dirty="0">
                <a:latin typeface="Times New Roman" panose="02020603050405020304" pitchFamily="18" charset="0"/>
                <a:cs typeface="Times New Roman" panose="02020603050405020304" pitchFamily="18" charset="0"/>
              </a:rPr>
              <a:t> Work Ltd. V. James Mackie Holding ltd.</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Non- disclosure</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False Disclosure</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Not filed within the prescribed time limit</a:t>
            </a:r>
          </a:p>
          <a:p>
            <a:pPr marL="285750" indent="-285750" algn="just">
              <a:lnSpc>
                <a:spcPct val="150000"/>
              </a:lnSpc>
              <a:buFont typeface="Wingdings" panose="05000000000000000000" pitchFamily="2" charset="2"/>
              <a:buChar char="Ø"/>
            </a:pPr>
            <a:r>
              <a:rPr lang="en-ZA" dirty="0">
                <a:latin typeface="Times New Roman" panose="02020603050405020304" pitchFamily="18" charset="0"/>
                <a:cs typeface="Times New Roman" panose="02020603050405020304" pitchFamily="18" charset="0"/>
              </a:rPr>
              <a:t>Traditional Knowledge – </a:t>
            </a:r>
            <a:r>
              <a:rPr lang="en-ZA" b="1" dirty="0">
                <a:latin typeface="Times New Roman" panose="02020603050405020304" pitchFamily="18" charset="0"/>
                <a:cs typeface="Times New Roman" panose="02020603050405020304" pitchFamily="18" charset="0"/>
              </a:rPr>
              <a:t>Basmati Rice case</a:t>
            </a:r>
          </a:p>
        </p:txBody>
      </p:sp>
      <p:sp>
        <p:nvSpPr>
          <p:cNvPr id="34" name="Slide Number Placeholder 33">
            <a:extLst>
              <a:ext uri="{FF2B5EF4-FFF2-40B4-BE49-F238E27FC236}">
                <a16:creationId xmlns:a16="http://schemas.microsoft.com/office/drawing/2014/main" id="{6B5C6981-F34F-439A-B2E5-6227C9257FA1}"/>
              </a:ext>
            </a:extLst>
          </p:cNvPr>
          <p:cNvSpPr>
            <a:spLocks noGrp="1"/>
          </p:cNvSpPr>
          <p:nvPr>
            <p:ph type="sldNum" sz="quarter" idx="12"/>
          </p:nvPr>
        </p:nvSpPr>
        <p:spPr/>
        <p:txBody>
          <a:bodyPr/>
          <a:lstStyle/>
          <a:p>
            <a:fld id="{B5CEABB6-07DC-46E8-9B57-56EC44A396E5}" type="slidenum">
              <a:rPr lang="en-US" smtClean="0"/>
              <a:pPr/>
              <a:t>12</a:t>
            </a:fld>
            <a:endParaRPr lang="en-US" dirty="0"/>
          </a:p>
        </p:txBody>
      </p:sp>
    </p:spTree>
    <p:extLst>
      <p:ext uri="{BB962C8B-B14F-4D97-AF65-F5344CB8AC3E}">
        <p14:creationId xmlns:p14="http://schemas.microsoft.com/office/powerpoint/2010/main" val="460935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5202D-73E1-556F-6FBD-879AA703A8C2}"/>
              </a:ext>
            </a:extLst>
          </p:cNvPr>
          <p:cNvSpPr>
            <a:spLocks noGrp="1"/>
          </p:cNvSpPr>
          <p:nvPr>
            <p:ph type="title"/>
          </p:nvPr>
        </p:nvSpPr>
        <p:spPr>
          <a:xfrm>
            <a:off x="914401" y="896113"/>
            <a:ext cx="8910536" cy="942416"/>
          </a:xfrm>
        </p:spPr>
        <p:txBody>
          <a:bodyPr/>
          <a:lstStyle/>
          <a:p>
            <a:r>
              <a:rPr lang="en-IN" dirty="0"/>
              <a:t>GRANT OF PATENT</a:t>
            </a:r>
          </a:p>
        </p:txBody>
      </p:sp>
      <p:sp>
        <p:nvSpPr>
          <p:cNvPr id="7" name="Content Placeholder 6">
            <a:extLst>
              <a:ext uri="{FF2B5EF4-FFF2-40B4-BE49-F238E27FC236}">
                <a16:creationId xmlns:a16="http://schemas.microsoft.com/office/drawing/2014/main" id="{68D8136D-6C85-A19B-F3E4-D898080DA2E2}"/>
              </a:ext>
            </a:extLst>
          </p:cNvPr>
          <p:cNvSpPr>
            <a:spLocks noGrp="1"/>
          </p:cNvSpPr>
          <p:nvPr>
            <p:ph sz="half" idx="2"/>
          </p:nvPr>
        </p:nvSpPr>
        <p:spPr>
          <a:xfrm>
            <a:off x="914401" y="1940264"/>
            <a:ext cx="9124950" cy="3906060"/>
          </a:xfrm>
        </p:spPr>
        <p:txBody>
          <a:bodyPr/>
          <a:lstStyle/>
          <a:p>
            <a:pPr algn="just">
              <a:lnSpc>
                <a:spcPct val="150000"/>
              </a:lnSpc>
            </a:pPr>
            <a:r>
              <a:rPr lang="en-IN" dirty="0">
                <a:solidFill>
                  <a:schemeClr val="bg1"/>
                </a:solidFill>
                <a:latin typeface="Times New Roman" panose="02020603050405020304" pitchFamily="18" charset="0"/>
                <a:cs typeface="Times New Roman" panose="02020603050405020304" pitchFamily="18" charset="0"/>
              </a:rPr>
              <a:t>If the application is in order and the Controller also does not refuse it, then the Patent should be granted as soon as possible – S. 43</a:t>
            </a:r>
          </a:p>
          <a:p>
            <a:pPr algn="just">
              <a:lnSpc>
                <a:spcPct val="150000"/>
              </a:lnSpc>
            </a:pPr>
            <a:r>
              <a:rPr lang="en-IN" dirty="0">
                <a:solidFill>
                  <a:schemeClr val="bg1"/>
                </a:solidFill>
                <a:latin typeface="Times New Roman" panose="02020603050405020304" pitchFamily="18" charset="0"/>
                <a:cs typeface="Times New Roman" panose="02020603050405020304" pitchFamily="18" charset="0"/>
              </a:rPr>
              <a:t>It has be under the seal of the patent office</a:t>
            </a:r>
          </a:p>
          <a:p>
            <a:pPr algn="just">
              <a:lnSpc>
                <a:spcPct val="150000"/>
              </a:lnSpc>
            </a:pPr>
            <a:r>
              <a:rPr lang="en-IN" dirty="0">
                <a:solidFill>
                  <a:schemeClr val="bg1"/>
                </a:solidFill>
                <a:latin typeface="Times New Roman" panose="02020603050405020304" pitchFamily="18" charset="0"/>
                <a:cs typeface="Times New Roman" panose="02020603050405020304" pitchFamily="18" charset="0"/>
              </a:rPr>
              <a:t>The Date of the patent is the date of complete specification. 	</a:t>
            </a:r>
          </a:p>
          <a:p>
            <a:pPr algn="just">
              <a:lnSpc>
                <a:spcPct val="150000"/>
              </a:lnSpc>
            </a:pPr>
            <a:r>
              <a:rPr lang="en-IN" dirty="0">
                <a:solidFill>
                  <a:schemeClr val="bg1"/>
                </a:solidFill>
                <a:latin typeface="Times New Roman" panose="02020603050405020304" pitchFamily="18" charset="0"/>
                <a:cs typeface="Times New Roman" panose="02020603050405020304" pitchFamily="18" charset="0"/>
              </a:rPr>
              <a:t>Controller has to publish that the invention has been patented.</a:t>
            </a:r>
          </a:p>
          <a:p>
            <a:pPr marL="0" indent="0">
              <a:buNone/>
            </a:pPr>
            <a:endParaRPr lang="en-IN" dirty="0"/>
          </a:p>
        </p:txBody>
      </p:sp>
      <p:sp>
        <p:nvSpPr>
          <p:cNvPr id="10" name="Slide Number Placeholder 9">
            <a:extLst>
              <a:ext uri="{FF2B5EF4-FFF2-40B4-BE49-F238E27FC236}">
                <a16:creationId xmlns:a16="http://schemas.microsoft.com/office/drawing/2014/main" id="{ACCED7A8-467C-0DE6-6EFD-C9427BF136ED}"/>
              </a:ext>
            </a:extLst>
          </p:cNvPr>
          <p:cNvSpPr>
            <a:spLocks noGrp="1"/>
          </p:cNvSpPr>
          <p:nvPr>
            <p:ph type="sldNum" sz="quarter" idx="12"/>
          </p:nvPr>
        </p:nvSpPr>
        <p:spPr/>
        <p:txBody>
          <a:bodyPr/>
          <a:lstStyle/>
          <a:p>
            <a:fld id="{B5CEABB6-07DC-46E8-9B57-56EC44A396E5}" type="slidenum">
              <a:rPr lang="en-US" smtClean="0"/>
              <a:pPr/>
              <a:t>13</a:t>
            </a:fld>
            <a:endParaRPr lang="en-US" dirty="0"/>
          </a:p>
        </p:txBody>
      </p:sp>
    </p:spTree>
    <p:extLst>
      <p:ext uri="{BB962C8B-B14F-4D97-AF65-F5344CB8AC3E}">
        <p14:creationId xmlns:p14="http://schemas.microsoft.com/office/powerpoint/2010/main" val="262068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A191-5CCC-43CB-BD83-4F80ED362608}"/>
              </a:ext>
            </a:extLst>
          </p:cNvPr>
          <p:cNvSpPr>
            <a:spLocks noGrp="1"/>
          </p:cNvSpPr>
          <p:nvPr>
            <p:ph type="title"/>
          </p:nvPr>
        </p:nvSpPr>
        <p:spPr>
          <a:xfrm>
            <a:off x="4494179" y="898525"/>
            <a:ext cx="6844381" cy="589807"/>
          </a:xfrm>
        </p:spPr>
        <p:txBody>
          <a:bodyPr>
            <a:normAutofit/>
          </a:bodyPr>
          <a:lstStyle/>
          <a:p>
            <a:r>
              <a:rPr lang="en-ZA" sz="3600" dirty="0"/>
              <a:t>IMPORTANCE OF SPECIFICATIONS</a:t>
            </a:r>
            <a:endParaRPr lang="en-US" sz="3600" dirty="0"/>
          </a:p>
        </p:txBody>
      </p:sp>
      <p:sp>
        <p:nvSpPr>
          <p:cNvPr id="3" name="Content Placeholder 2">
            <a:extLst>
              <a:ext uri="{FF2B5EF4-FFF2-40B4-BE49-F238E27FC236}">
                <a16:creationId xmlns:a16="http://schemas.microsoft.com/office/drawing/2014/main" id="{E14BBEAF-B516-45F4-9EF6-A9F65111580F}"/>
              </a:ext>
            </a:extLst>
          </p:cNvPr>
          <p:cNvSpPr>
            <a:spLocks noGrp="1"/>
          </p:cNvSpPr>
          <p:nvPr>
            <p:ph type="body" sz="quarter" idx="13"/>
          </p:nvPr>
        </p:nvSpPr>
        <p:spPr>
          <a:xfrm>
            <a:off x="4494179" y="1860179"/>
            <a:ext cx="6400800" cy="4114800"/>
          </a:xfrm>
        </p:spPr>
        <p:txBody>
          <a:bodyPr vert="horz" lIns="91440" tIns="45720" rIns="91440" bIns="45720" rtlCol="0" anchor="t">
            <a:normAutofit/>
          </a:bodyPr>
          <a:lstStyle/>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Help in the grant of patent</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Help in Claiming priority</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Describe the boundaries of monopoly over the invention</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Ground for opposition of the application</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Helpful for teaching purposes</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Helpful in further invention</a:t>
            </a:r>
          </a:p>
          <a:p>
            <a:endParaRPr lang="en-US" dirty="0"/>
          </a:p>
          <a:p>
            <a:endParaRPr lang="en-US" dirty="0"/>
          </a:p>
        </p:txBody>
      </p:sp>
    </p:spTree>
    <p:extLst>
      <p:ext uri="{BB962C8B-B14F-4D97-AF65-F5344CB8AC3E}">
        <p14:creationId xmlns:p14="http://schemas.microsoft.com/office/powerpoint/2010/main" val="920173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2117387" y="1209912"/>
            <a:ext cx="9144000" cy="2387600"/>
          </a:xfrm>
        </p:spPr>
        <p:txBody>
          <a:bodyPr/>
          <a:lstStyle/>
          <a:p>
            <a:r>
              <a:rPr lang="en-US" b="1" dirty="0"/>
              <a:t>THANK YOU</a:t>
            </a:r>
          </a:p>
        </p:txBody>
      </p:sp>
    </p:spTree>
    <p:extLst>
      <p:ext uri="{BB962C8B-B14F-4D97-AF65-F5344CB8AC3E}">
        <p14:creationId xmlns:p14="http://schemas.microsoft.com/office/powerpoint/2010/main" val="243649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4933949" y="898524"/>
            <a:ext cx="6400799" cy="727076"/>
          </a:xfrm>
        </p:spPr>
        <p:txBody>
          <a:bodyPr>
            <a:normAutofit/>
          </a:bodyPr>
          <a:lstStyle/>
          <a:p>
            <a:r>
              <a:rPr lang="en-ZA" dirty="0"/>
              <a:t>CONTENTS</a:t>
            </a:r>
          </a:p>
        </p:txBody>
      </p:sp>
      <p:sp>
        <p:nvSpPr>
          <p:cNvPr id="3" name="Subtitle 2">
            <a:extLst>
              <a:ext uri="{FF2B5EF4-FFF2-40B4-BE49-F238E27FC236}">
                <a16:creationId xmlns:a16="http://schemas.microsoft.com/office/drawing/2014/main" id="{35E3EA69-4E0E-41BD-8095-A124225A2647}"/>
              </a:ext>
            </a:extLst>
          </p:cNvPr>
          <p:cNvSpPr>
            <a:spLocks noGrp="1"/>
          </p:cNvSpPr>
          <p:nvPr>
            <p:ph type="body" sz="quarter" idx="13"/>
          </p:nvPr>
        </p:nvSpPr>
        <p:spPr>
          <a:xfrm>
            <a:off x="4933948" y="1814106"/>
            <a:ext cx="6496052" cy="4542244"/>
          </a:xfrm>
        </p:spPr>
        <p:txBody>
          <a:bodyPr>
            <a:normAutofit/>
          </a:bodyPr>
          <a:lstStyle/>
          <a:p>
            <a:pPr marL="342900" indent="-342900"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What is a ‘Patent’?</a:t>
            </a:r>
          </a:p>
          <a:p>
            <a:pPr marL="342900" indent="-342900" algn="just">
              <a:lnSpc>
                <a:spcPct val="150000"/>
              </a:lnSpc>
              <a:buFont typeface="Wingdings" panose="05000000000000000000" pitchFamily="2" charset="2"/>
              <a:buChar char="q"/>
            </a:pPr>
            <a:r>
              <a:rPr lang="en-US" dirty="0">
                <a:solidFill>
                  <a:schemeClr val="bg1"/>
                </a:solidFill>
                <a:latin typeface="Times New Roman" panose="02020603050405020304" pitchFamily="18" charset="0"/>
                <a:cs typeface="Times New Roman" panose="02020603050405020304" pitchFamily="18" charset="0"/>
              </a:rPr>
              <a:t>Conditions for Patentability in India</a:t>
            </a:r>
          </a:p>
          <a:p>
            <a:pPr marL="342900" indent="-342900" algn="just">
              <a:lnSpc>
                <a:spcPct val="150000"/>
              </a:lnSpc>
              <a:buFont typeface="Wingdings" panose="05000000000000000000" pitchFamily="2" charset="2"/>
              <a:buChar char="q"/>
            </a:pPr>
            <a:r>
              <a:rPr lang="en-US" dirty="0">
                <a:solidFill>
                  <a:schemeClr val="bg1"/>
                </a:solidFill>
                <a:latin typeface="Times New Roman" panose="02020603050405020304" pitchFamily="18" charset="0"/>
                <a:cs typeface="Times New Roman" panose="02020603050405020304" pitchFamily="18" charset="0"/>
              </a:rPr>
              <a:t>Procedure to Obtain a Patent:</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Submission of Applications</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Provisional and Complete Specifications</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Publication </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Examination </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Opposition </a:t>
            </a:r>
          </a:p>
          <a:p>
            <a:pPr marL="1257300" lvl="2" indent="-342900" algn="just">
              <a:lnSpc>
                <a:spcPct val="150000"/>
              </a:lnSpc>
              <a:buFont typeface="+mj-lt"/>
              <a:buAutoNum type="arabicPeriod"/>
            </a:pPr>
            <a:r>
              <a:rPr lang="en-US" dirty="0">
                <a:solidFill>
                  <a:schemeClr val="bg1"/>
                </a:solidFill>
                <a:latin typeface="Times New Roman" panose="02020603050405020304" pitchFamily="18" charset="0"/>
                <a:cs typeface="Times New Roman" panose="02020603050405020304" pitchFamily="18" charset="0"/>
              </a:rPr>
              <a:t>Grant </a:t>
            </a:r>
          </a:p>
          <a:p>
            <a:pPr marL="342900" indent="-342900" algn="just">
              <a:lnSpc>
                <a:spcPct val="150000"/>
              </a:lnSpc>
              <a:buFont typeface="Wingdings" panose="05000000000000000000" pitchFamily="2" charset="2"/>
              <a:buChar char="q"/>
            </a:pPr>
            <a:r>
              <a:rPr lang="en-US" dirty="0">
                <a:solidFill>
                  <a:schemeClr val="bg1"/>
                </a:solidFill>
                <a:latin typeface="Times New Roman" panose="02020603050405020304" pitchFamily="18" charset="0"/>
                <a:cs typeface="Times New Roman" panose="02020603050405020304" pitchFamily="18" charset="0"/>
              </a:rPr>
              <a:t>Importance of Specifications</a:t>
            </a:r>
          </a:p>
        </p:txBody>
      </p:sp>
    </p:spTree>
    <p:extLst>
      <p:ext uri="{BB962C8B-B14F-4D97-AF65-F5344CB8AC3E}">
        <p14:creationId xmlns:p14="http://schemas.microsoft.com/office/powerpoint/2010/main" val="224349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8C79-A4AC-4B5D-92DF-600737E4D11A}"/>
              </a:ext>
            </a:extLst>
          </p:cNvPr>
          <p:cNvSpPr>
            <a:spLocks noGrp="1"/>
          </p:cNvSpPr>
          <p:nvPr>
            <p:ph type="title"/>
          </p:nvPr>
        </p:nvSpPr>
        <p:spPr/>
        <p:txBody>
          <a:bodyPr/>
          <a:lstStyle/>
          <a:p>
            <a:r>
              <a:rPr lang="en-US" dirty="0"/>
              <a:t>What is a ‘Patent’ ?</a:t>
            </a:r>
          </a:p>
        </p:txBody>
      </p:sp>
      <p:sp>
        <p:nvSpPr>
          <p:cNvPr id="4" name="Text Placeholder 3">
            <a:extLst>
              <a:ext uri="{FF2B5EF4-FFF2-40B4-BE49-F238E27FC236}">
                <a16:creationId xmlns:a16="http://schemas.microsoft.com/office/drawing/2014/main" id="{BABB466A-6DA0-4EE9-9405-F74957757BA9}"/>
              </a:ext>
            </a:extLst>
          </p:cNvPr>
          <p:cNvSpPr>
            <a:spLocks noGrp="1"/>
          </p:cNvSpPr>
          <p:nvPr>
            <p:ph type="body" sz="quarter" idx="13"/>
          </p:nvPr>
        </p:nvSpPr>
        <p:spPr>
          <a:xfrm>
            <a:off x="4383741" y="1757081"/>
            <a:ext cx="7664824" cy="5011271"/>
          </a:xfrm>
        </p:spPr>
        <p:txBody>
          <a:bodyPr>
            <a:normAutofit/>
          </a:bodyPr>
          <a:lstStyle/>
          <a:p>
            <a:pPr marL="285750"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According to WIPO, “ A Patent is an exclusive right granted for an invention, which is a product or process that provides, in general, a new way of doing something, or offers a new technical solution to a problem.”</a:t>
            </a:r>
          </a:p>
          <a:p>
            <a:pPr marL="285750"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Granted by the Controller</a:t>
            </a:r>
          </a:p>
          <a:p>
            <a:pPr marL="285750"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Duration of a Patent - 20 years</a:t>
            </a:r>
          </a:p>
          <a:p>
            <a:pPr marL="285750"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It can be for a product, process or both.</a:t>
            </a:r>
          </a:p>
          <a:p>
            <a:pPr marL="285750"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Objects of Patenting: </a:t>
            </a:r>
          </a:p>
          <a:p>
            <a:pPr marL="742950" lvl="1"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Encourage more inventions</a:t>
            </a:r>
          </a:p>
          <a:p>
            <a:pPr marL="742950" lvl="1"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Protect the inventor’s rights to exploit his creation</a:t>
            </a:r>
          </a:p>
          <a:p>
            <a:pPr marL="742950" lvl="1"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Recover R&amp;D Costs</a:t>
            </a:r>
          </a:p>
          <a:p>
            <a:pPr marL="742950" lvl="1" indent="-285750" algn="just">
              <a:lnSpc>
                <a:spcPct val="150000"/>
              </a:lnSpc>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Promote Economic growth and development.</a:t>
            </a:r>
          </a:p>
        </p:txBody>
      </p:sp>
    </p:spTree>
    <p:extLst>
      <p:ext uri="{BB962C8B-B14F-4D97-AF65-F5344CB8AC3E}">
        <p14:creationId xmlns:p14="http://schemas.microsoft.com/office/powerpoint/2010/main" val="141878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1FE9-9059-4FE8-B4AC-9771F23A1B89}"/>
              </a:ext>
            </a:extLst>
          </p:cNvPr>
          <p:cNvSpPr>
            <a:spLocks noGrp="1"/>
          </p:cNvSpPr>
          <p:nvPr>
            <p:ph type="title"/>
          </p:nvPr>
        </p:nvSpPr>
        <p:spPr>
          <a:xfrm>
            <a:off x="4536141" y="898525"/>
            <a:ext cx="7202469" cy="697193"/>
          </a:xfrm>
        </p:spPr>
        <p:txBody>
          <a:bodyPr>
            <a:noAutofit/>
          </a:bodyPr>
          <a:lstStyle/>
          <a:p>
            <a:pPr algn="just">
              <a:lnSpc>
                <a:spcPct val="150000"/>
              </a:lnSpc>
            </a:pPr>
            <a:r>
              <a:rPr lang="en-US" sz="2400" dirty="0">
                <a:solidFill>
                  <a:schemeClr val="bg1"/>
                </a:solidFill>
                <a:latin typeface="Times New Roman" panose="02020603050405020304" pitchFamily="18" charset="0"/>
                <a:cs typeface="Times New Roman" panose="02020603050405020304" pitchFamily="18" charset="0"/>
              </a:rPr>
              <a:t>Conditions for Patentability in India</a:t>
            </a:r>
          </a:p>
        </p:txBody>
      </p:sp>
      <p:sp>
        <p:nvSpPr>
          <p:cNvPr id="69" name="Text Placeholder 68">
            <a:extLst>
              <a:ext uri="{FF2B5EF4-FFF2-40B4-BE49-F238E27FC236}">
                <a16:creationId xmlns:a16="http://schemas.microsoft.com/office/drawing/2014/main" id="{E79D8DDE-4530-4049-9A8C-A811A2C5D18A}"/>
              </a:ext>
            </a:extLst>
          </p:cNvPr>
          <p:cNvSpPr>
            <a:spLocks noGrp="1"/>
          </p:cNvSpPr>
          <p:nvPr>
            <p:ph type="body" sz="quarter" idx="18"/>
          </p:nvPr>
        </p:nvSpPr>
        <p:spPr>
          <a:xfrm>
            <a:off x="4536141" y="1742688"/>
            <a:ext cx="7202469" cy="4998580"/>
          </a:xfrm>
        </p:spPr>
        <p:txBody>
          <a:bodyPr>
            <a:normAutofit fontScale="77500" lnSpcReduction="20000"/>
          </a:bodyPr>
          <a:lstStyle/>
          <a:p>
            <a:pPr algn="just">
              <a:lnSpc>
                <a:spcPct val="150000"/>
              </a:lnSpc>
            </a:pPr>
            <a:r>
              <a:rPr lang="en-US" sz="2100" dirty="0">
                <a:solidFill>
                  <a:schemeClr val="tx1"/>
                </a:solidFill>
                <a:latin typeface="Times New Roman" panose="02020603050405020304" pitchFamily="18" charset="0"/>
                <a:cs typeface="Times New Roman" panose="02020603050405020304" pitchFamily="18" charset="0"/>
              </a:rPr>
              <a:t>3 main conditions to obtain a patent that an invention must satisfy:</a:t>
            </a:r>
          </a:p>
          <a:p>
            <a:pPr marL="285750" indent="-285750" algn="just">
              <a:lnSpc>
                <a:spcPct val="150000"/>
              </a:lnSpc>
              <a:buFont typeface="Wingdings" panose="05000000000000000000" pitchFamily="2" charset="2"/>
              <a:buChar char="Ø"/>
            </a:pPr>
            <a:r>
              <a:rPr lang="en-US" sz="2100" b="1" u="sng" dirty="0">
                <a:solidFill>
                  <a:schemeClr val="tx1"/>
                </a:solidFill>
                <a:latin typeface="Times New Roman" panose="02020603050405020304" pitchFamily="18" charset="0"/>
                <a:cs typeface="Times New Roman" panose="02020603050405020304" pitchFamily="18" charset="0"/>
              </a:rPr>
              <a:t>Novelty</a:t>
            </a:r>
            <a:r>
              <a:rPr lang="en-US" sz="2100" dirty="0">
                <a:solidFill>
                  <a:schemeClr val="tx1"/>
                </a:solidFill>
                <a:latin typeface="Times New Roman" panose="02020603050405020304" pitchFamily="18" charset="0"/>
                <a:cs typeface="Times New Roman" panose="02020603050405020304" pitchFamily="18" charset="0"/>
              </a:rPr>
              <a:t> - Newness , inventive step </a:t>
            </a:r>
          </a:p>
          <a:p>
            <a:pPr marL="742950" lvl="1" indent="-285750" algn="just">
              <a:lnSpc>
                <a:spcPct val="150000"/>
              </a:lnSpc>
              <a:buFont typeface="Wingdings" panose="05000000000000000000" pitchFamily="2" charset="2"/>
              <a:buChar char="Ø"/>
            </a:pPr>
            <a:r>
              <a:rPr lang="en-US" sz="2100" b="1" dirty="0" err="1">
                <a:solidFill>
                  <a:schemeClr val="tx1"/>
                </a:solidFill>
                <a:latin typeface="Times New Roman" panose="02020603050405020304" pitchFamily="18" charset="0"/>
                <a:cs typeface="Times New Roman" panose="02020603050405020304" pitchFamily="18" charset="0"/>
              </a:rPr>
              <a:t>Mariappan</a:t>
            </a:r>
            <a:r>
              <a:rPr lang="en-US" sz="2100" b="1" dirty="0">
                <a:solidFill>
                  <a:schemeClr val="tx1"/>
                </a:solidFill>
                <a:latin typeface="Times New Roman" panose="02020603050405020304" pitchFamily="18" charset="0"/>
                <a:cs typeface="Times New Roman" panose="02020603050405020304" pitchFamily="18" charset="0"/>
              </a:rPr>
              <a:t> v. AR </a:t>
            </a:r>
            <a:r>
              <a:rPr lang="en-US" sz="2100" b="1" dirty="0" err="1">
                <a:solidFill>
                  <a:schemeClr val="tx1"/>
                </a:solidFill>
                <a:latin typeface="Times New Roman" panose="02020603050405020304" pitchFamily="18" charset="0"/>
                <a:cs typeface="Times New Roman" panose="02020603050405020304" pitchFamily="18" charset="0"/>
              </a:rPr>
              <a:t>Safiullah</a:t>
            </a:r>
            <a:endParaRPr lang="en-US" sz="2100" b="1" dirty="0">
              <a:solidFill>
                <a:schemeClr val="tx1"/>
              </a:solidFill>
              <a:latin typeface="Times New Roman" panose="02020603050405020304" pitchFamily="18" charset="0"/>
              <a:cs typeface="Times New Roman" panose="02020603050405020304" pitchFamily="18" charset="0"/>
            </a:endParaRPr>
          </a:p>
          <a:p>
            <a:pPr marL="742950" lvl="1" indent="-285750" algn="just">
              <a:lnSpc>
                <a:spcPct val="150000"/>
              </a:lnSpc>
              <a:buFont typeface="Wingdings" panose="05000000000000000000" pitchFamily="2" charset="2"/>
              <a:buChar char="Ø"/>
            </a:pPr>
            <a:r>
              <a:rPr lang="en-US" sz="2100" b="1" dirty="0">
                <a:solidFill>
                  <a:schemeClr val="tx1"/>
                </a:solidFill>
                <a:latin typeface="Times New Roman" panose="02020603050405020304" pitchFamily="18" charset="0"/>
                <a:cs typeface="Times New Roman" panose="02020603050405020304" pitchFamily="18" charset="0"/>
              </a:rPr>
              <a:t>Turmeric Case – CSIR v. USPTO</a:t>
            </a:r>
          </a:p>
          <a:p>
            <a:pPr marL="285750" indent="-285750" algn="just">
              <a:lnSpc>
                <a:spcPct val="150000"/>
              </a:lnSpc>
              <a:buFont typeface="Wingdings" panose="05000000000000000000" pitchFamily="2" charset="2"/>
              <a:buChar char="Ø"/>
            </a:pPr>
            <a:r>
              <a:rPr lang="en-US" sz="2100" b="1" u="sng" dirty="0">
                <a:solidFill>
                  <a:schemeClr val="tx1"/>
                </a:solidFill>
                <a:latin typeface="Times New Roman" panose="02020603050405020304" pitchFamily="18" charset="0"/>
                <a:cs typeface="Times New Roman" panose="02020603050405020304" pitchFamily="18" charset="0"/>
              </a:rPr>
              <a:t>Utility </a:t>
            </a:r>
            <a:r>
              <a:rPr lang="en-US" sz="2100" dirty="0">
                <a:solidFill>
                  <a:schemeClr val="tx1"/>
                </a:solidFill>
                <a:latin typeface="Times New Roman" panose="02020603050405020304" pitchFamily="18" charset="0"/>
                <a:cs typeface="Times New Roman" panose="02020603050405020304" pitchFamily="18" charset="0"/>
              </a:rPr>
              <a:t>– useful; capable of industrial application</a:t>
            </a:r>
          </a:p>
          <a:p>
            <a:pPr marL="742950" lvl="1" indent="-285750" algn="just">
              <a:lnSpc>
                <a:spcPct val="150000"/>
              </a:lnSpc>
              <a:buFont typeface="Wingdings" panose="05000000000000000000" pitchFamily="2" charset="2"/>
              <a:buChar char="Ø"/>
            </a:pPr>
            <a:r>
              <a:rPr lang="en-US" sz="2100" dirty="0" err="1">
                <a:solidFill>
                  <a:schemeClr val="tx1"/>
                </a:solidFill>
                <a:latin typeface="Times New Roman" panose="02020603050405020304" pitchFamily="18" charset="0"/>
                <a:cs typeface="Times New Roman" panose="02020603050405020304" pitchFamily="18" charset="0"/>
              </a:rPr>
              <a:t>Eg</a:t>
            </a:r>
            <a:r>
              <a:rPr lang="en-US" sz="2100" dirty="0">
                <a:solidFill>
                  <a:schemeClr val="tx1"/>
                </a:solidFill>
                <a:latin typeface="Times New Roman" panose="02020603050405020304" pitchFamily="18" charset="0"/>
                <a:cs typeface="Times New Roman" panose="02020603050405020304" pitchFamily="18" charset="0"/>
              </a:rPr>
              <a:t>: You discovered a bacteria which excretes a certain chemical “X”. This alone cannot be patented. There must be some use of the invention in question.</a:t>
            </a:r>
          </a:p>
          <a:p>
            <a:pPr marL="742950" lvl="1" indent="-285750" algn="just">
              <a:lnSpc>
                <a:spcPct val="150000"/>
              </a:lnSpc>
              <a:buFont typeface="Wingdings" panose="05000000000000000000" pitchFamily="2" charset="2"/>
              <a:buChar char="Ø"/>
            </a:pPr>
            <a:r>
              <a:rPr lang="en-US" sz="2100" b="1" dirty="0">
                <a:solidFill>
                  <a:schemeClr val="tx1"/>
                </a:solidFill>
                <a:latin typeface="Times New Roman" panose="02020603050405020304" pitchFamily="18" charset="0"/>
                <a:cs typeface="Times New Roman" panose="02020603050405020304" pitchFamily="18" charset="0"/>
              </a:rPr>
              <a:t>Melia’s Application </a:t>
            </a:r>
            <a:r>
              <a:rPr lang="en-US" sz="2100" dirty="0">
                <a:solidFill>
                  <a:schemeClr val="tx1"/>
                </a:solidFill>
                <a:latin typeface="Times New Roman" panose="02020603050405020304" pitchFamily="18" charset="0"/>
                <a:cs typeface="Times New Roman" panose="02020603050405020304" pitchFamily="18" charset="0"/>
              </a:rPr>
              <a:t> </a:t>
            </a:r>
          </a:p>
          <a:p>
            <a:pPr marL="285750" indent="-285750" algn="just">
              <a:lnSpc>
                <a:spcPct val="150000"/>
              </a:lnSpc>
              <a:buFont typeface="Wingdings" panose="05000000000000000000" pitchFamily="2" charset="2"/>
              <a:buChar char="Ø"/>
            </a:pPr>
            <a:r>
              <a:rPr lang="en-US" sz="2100" b="1" u="sng" dirty="0">
                <a:solidFill>
                  <a:schemeClr val="tx1"/>
                </a:solidFill>
                <a:latin typeface="Times New Roman" panose="02020603050405020304" pitchFamily="18" charset="0"/>
                <a:cs typeface="Times New Roman" panose="02020603050405020304" pitchFamily="18" charset="0"/>
              </a:rPr>
              <a:t>Non-obviousness </a:t>
            </a:r>
            <a:r>
              <a:rPr lang="en-US" sz="2100" dirty="0">
                <a:solidFill>
                  <a:schemeClr val="tx1"/>
                </a:solidFill>
                <a:latin typeface="Times New Roman" panose="02020603050405020304" pitchFamily="18" charset="0"/>
                <a:cs typeface="Times New Roman" panose="02020603050405020304" pitchFamily="18" charset="0"/>
              </a:rPr>
              <a:t>– It must be non-obvious to a person skilled in that field; prior art; traditional knowledge.</a:t>
            </a:r>
          </a:p>
          <a:p>
            <a:pPr marL="742950" lvl="1" indent="-285750" algn="just">
              <a:lnSpc>
                <a:spcPct val="150000"/>
              </a:lnSpc>
              <a:buFont typeface="Wingdings" panose="05000000000000000000" pitchFamily="2" charset="2"/>
              <a:buChar char="Ø"/>
            </a:pPr>
            <a:r>
              <a:rPr lang="en-US" sz="2100" b="1" dirty="0">
                <a:solidFill>
                  <a:schemeClr val="tx1"/>
                </a:solidFill>
                <a:latin typeface="Times New Roman" panose="02020603050405020304" pitchFamily="18" charset="0"/>
                <a:cs typeface="Times New Roman" panose="02020603050405020304" pitchFamily="18" charset="0"/>
              </a:rPr>
              <a:t>Graham v. John Deere Co.</a:t>
            </a:r>
          </a:p>
          <a:p>
            <a:pPr marL="742950" lvl="1" indent="-285750" algn="just">
              <a:lnSpc>
                <a:spcPct val="150000"/>
              </a:lnSpc>
              <a:buFont typeface="Wingdings" panose="05000000000000000000" pitchFamily="2" charset="2"/>
              <a:buChar char="Ø"/>
            </a:pPr>
            <a:r>
              <a:rPr lang="en-US" sz="2100" b="1" dirty="0">
                <a:solidFill>
                  <a:schemeClr val="tx1"/>
                </a:solidFill>
                <a:latin typeface="Times New Roman" panose="02020603050405020304" pitchFamily="18" charset="0"/>
                <a:cs typeface="Times New Roman" panose="02020603050405020304" pitchFamily="18" charset="0"/>
              </a:rPr>
              <a:t>Neem case</a:t>
            </a:r>
          </a:p>
          <a:p>
            <a:pPr lvl="1" algn="just">
              <a:lnSpc>
                <a:spcPct val="150000"/>
              </a:lnSpc>
            </a:pPr>
            <a:endParaRPr lang="en-US" sz="2100" b="1"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93920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CFAB-A735-4A31-A51D-42FE1F5E94E0}"/>
              </a:ext>
            </a:extLst>
          </p:cNvPr>
          <p:cNvSpPr>
            <a:spLocks noGrp="1"/>
          </p:cNvSpPr>
          <p:nvPr>
            <p:ph type="title"/>
          </p:nvPr>
        </p:nvSpPr>
        <p:spPr>
          <a:xfrm>
            <a:off x="544748" y="331908"/>
            <a:ext cx="6800850" cy="1325880"/>
          </a:xfrm>
        </p:spPr>
        <p:txBody>
          <a:bodyPr>
            <a:normAutofit fontScale="90000"/>
          </a:bodyPr>
          <a:lstStyle/>
          <a:p>
            <a:br>
              <a:rPr lang="en-US" dirty="0">
                <a:solidFill>
                  <a:schemeClr val="bg1"/>
                </a:solidFill>
              </a:rPr>
            </a:br>
            <a:r>
              <a:rPr lang="en-US" dirty="0">
                <a:solidFill>
                  <a:schemeClr val="bg1"/>
                </a:solidFill>
              </a:rPr>
              <a:t>What cannot be Patented? </a:t>
            </a:r>
          </a:p>
        </p:txBody>
      </p:sp>
      <p:sp>
        <p:nvSpPr>
          <p:cNvPr id="6" name="Slide Number Placeholder 5">
            <a:extLst>
              <a:ext uri="{FF2B5EF4-FFF2-40B4-BE49-F238E27FC236}">
                <a16:creationId xmlns:a16="http://schemas.microsoft.com/office/drawing/2014/main" id="{221F794A-4793-4DB0-91FD-E5B132FC1634}"/>
              </a:ext>
            </a:extLst>
          </p:cNvPr>
          <p:cNvSpPr>
            <a:spLocks noGrp="1"/>
          </p:cNvSpPr>
          <p:nvPr>
            <p:ph type="sldNum" sz="quarter" idx="12"/>
          </p:nvPr>
        </p:nvSpPr>
        <p:spPr/>
        <p:txBody>
          <a:bodyPr/>
          <a:lstStyle/>
          <a:p>
            <a:fld id="{B5CEABB6-07DC-46E8-9B57-56EC44A396E5}" type="slidenum">
              <a:rPr lang="en-US" smtClean="0"/>
              <a:pPr/>
              <a:t>5</a:t>
            </a:fld>
            <a:endParaRPr lang="en-US" dirty="0"/>
          </a:p>
        </p:txBody>
      </p:sp>
      <p:sp>
        <p:nvSpPr>
          <p:cNvPr id="30" name="TextBox 29">
            <a:extLst>
              <a:ext uri="{FF2B5EF4-FFF2-40B4-BE49-F238E27FC236}">
                <a16:creationId xmlns:a16="http://schemas.microsoft.com/office/drawing/2014/main" id="{6235590C-9B53-96CD-86D4-3BF9B26A2ADA}"/>
              </a:ext>
            </a:extLst>
          </p:cNvPr>
          <p:cNvSpPr txBox="1"/>
          <p:nvPr/>
        </p:nvSpPr>
        <p:spPr>
          <a:xfrm>
            <a:off x="632297" y="1686969"/>
            <a:ext cx="6800851" cy="4939814"/>
          </a:xfrm>
          <a:prstGeom prst="rect">
            <a:avLst/>
          </a:prstGeom>
          <a:noFill/>
        </p:spPr>
        <p:txBody>
          <a:bodyPr wrap="square" rtlCol="0">
            <a:spAutoFit/>
          </a:bodyPr>
          <a:lstStyle/>
          <a:p>
            <a:pPr algn="just">
              <a:lnSpc>
                <a:spcPct val="150000"/>
              </a:lnSpc>
            </a:pPr>
            <a:r>
              <a:rPr lang="en-US" dirty="0">
                <a:solidFill>
                  <a:schemeClr val="bg1"/>
                </a:solidFill>
                <a:latin typeface="Times New Roman" panose="02020603050405020304" pitchFamily="18" charset="0"/>
                <a:cs typeface="Times New Roman" panose="02020603050405020304" pitchFamily="18" charset="0"/>
              </a:rPr>
              <a:t>Section 3 &amp; 4 of the Patents Act, 1970  lay down a list of what </a:t>
            </a:r>
            <a:r>
              <a:rPr lang="en-US" b="1" dirty="0">
                <a:solidFill>
                  <a:schemeClr val="bg1"/>
                </a:solidFill>
                <a:latin typeface="Times New Roman" panose="02020603050405020304" pitchFamily="18" charset="0"/>
                <a:cs typeface="Times New Roman" panose="02020603050405020304" pitchFamily="18" charset="0"/>
              </a:rPr>
              <a:t>CANNOT BE</a:t>
            </a:r>
            <a:r>
              <a:rPr lang="en-US" dirty="0">
                <a:solidFill>
                  <a:schemeClr val="bg1"/>
                </a:solidFill>
                <a:latin typeface="Times New Roman" panose="02020603050405020304" pitchFamily="18" charset="0"/>
                <a:cs typeface="Times New Roman" panose="02020603050405020304" pitchFamily="18" charset="0"/>
              </a:rPr>
              <a:t> patented: </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Inventions injurious to public health</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New method of agriculture or horticulture</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Process of treatment of humans, plants and animals</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Mere discovery of new form of a known substance which does not add on to the existing knowledge </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Medical, surgical process</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Invention which is traditional knowledge as such</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Inventions relating to atomic energy</a:t>
            </a:r>
          </a:p>
          <a:p>
            <a:pPr marL="285750" indent="-285750" algn="just">
              <a:lnSpc>
                <a:spcPct val="150000"/>
              </a:lnSpc>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Mere method of performing a mental act like playing a game.</a:t>
            </a:r>
          </a:p>
          <a:p>
            <a:endParaRPr lang="en-US" dirty="0"/>
          </a:p>
        </p:txBody>
      </p:sp>
    </p:spTree>
    <p:extLst>
      <p:ext uri="{BB962C8B-B14F-4D97-AF65-F5344CB8AC3E}">
        <p14:creationId xmlns:p14="http://schemas.microsoft.com/office/powerpoint/2010/main" val="627911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544749" y="896112"/>
            <a:ext cx="7170501" cy="679769"/>
          </a:xfrm>
        </p:spPr>
        <p:txBody>
          <a:bodyPr>
            <a:normAutofit/>
          </a:bodyPr>
          <a:lstStyle/>
          <a:p>
            <a:r>
              <a:rPr lang="en-US" sz="4000" b="1" dirty="0" err="1">
                <a:solidFill>
                  <a:schemeClr val="tx1"/>
                </a:solidFill>
              </a:rPr>
              <a:t>PROCedure</a:t>
            </a:r>
            <a:r>
              <a:rPr lang="en-US" sz="4000" b="1" dirty="0">
                <a:solidFill>
                  <a:schemeClr val="tx1"/>
                </a:solidFill>
              </a:rPr>
              <a:t> to obtain a patent</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type="body" sz="quarter" idx="13"/>
          </p:nvPr>
        </p:nvSpPr>
        <p:spPr>
          <a:xfrm>
            <a:off x="544749" y="1895092"/>
            <a:ext cx="6800850" cy="3840480"/>
          </a:xfrm>
        </p:spPr>
        <p:txBody>
          <a:bodyPr vert="horz" lIns="91440" tIns="45720" rIns="91440" bIns="45720" rtlCol="0" anchor="t">
            <a:normAutofit/>
          </a:bodyPr>
          <a:lstStyle/>
          <a:p>
            <a:pPr algn="just">
              <a:lnSpc>
                <a:spcPct val="150000"/>
              </a:lnSpc>
            </a:pPr>
            <a:r>
              <a:rPr lang="en-US" dirty="0">
                <a:solidFill>
                  <a:schemeClr val="tx1"/>
                </a:solidFill>
                <a:latin typeface="Times New Roman" panose="02020603050405020304" pitchFamily="18" charset="0"/>
                <a:cs typeface="Times New Roman" panose="02020603050405020304" pitchFamily="18" charset="0"/>
              </a:rPr>
              <a:t>Procedure to Obtain a Patent consists of the following steps: </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Submission of Applications</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Provisional and Complete Specifications</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Publication </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Examination </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Opposition </a:t>
            </a:r>
          </a:p>
          <a:p>
            <a:pPr marL="1257300" lvl="2"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Grant </a:t>
            </a:r>
          </a:p>
          <a:p>
            <a:endParaRPr lang="en-ZA" noProof="1"/>
          </a:p>
        </p:txBody>
      </p:sp>
      <p:sp>
        <p:nvSpPr>
          <p:cNvPr id="6" name="Slide Number Placeholder 5">
            <a:extLst>
              <a:ext uri="{FF2B5EF4-FFF2-40B4-BE49-F238E27FC236}">
                <a16:creationId xmlns:a16="http://schemas.microsoft.com/office/drawing/2014/main" id="{6AB5FBE9-888B-4FE5-8AC6-FB80C5520650}"/>
              </a:ext>
            </a:extLst>
          </p:cNvPr>
          <p:cNvSpPr>
            <a:spLocks noGrp="1"/>
          </p:cNvSpPr>
          <p:nvPr>
            <p:ph type="sldNum" sz="quarter" idx="12"/>
          </p:nvPr>
        </p:nvSpPr>
        <p:spPr/>
        <p:txBody>
          <a:bodyPr/>
          <a:lstStyle/>
          <a:p>
            <a:fld id="{B5CEABB6-07DC-46E8-9B57-56EC44A396E5}" type="slidenum">
              <a:rPr lang="en-US" smtClean="0"/>
              <a:pPr/>
              <a:t>6</a:t>
            </a:fld>
            <a:endParaRPr lang="en-US" dirty="0"/>
          </a:p>
        </p:txBody>
      </p:sp>
    </p:spTree>
    <p:extLst>
      <p:ext uri="{BB962C8B-B14F-4D97-AF65-F5344CB8AC3E}">
        <p14:creationId xmlns:p14="http://schemas.microsoft.com/office/powerpoint/2010/main" val="134637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0A63-A388-49B1-A04E-27CE9BD622EF}"/>
              </a:ext>
            </a:extLst>
          </p:cNvPr>
          <p:cNvSpPr>
            <a:spLocks noGrp="1"/>
          </p:cNvSpPr>
          <p:nvPr>
            <p:ph type="title"/>
          </p:nvPr>
        </p:nvSpPr>
        <p:spPr>
          <a:xfrm>
            <a:off x="1552574" y="896112"/>
            <a:ext cx="9715671" cy="621403"/>
          </a:xfrm>
        </p:spPr>
        <p:txBody>
          <a:bodyPr>
            <a:normAutofit fontScale="90000"/>
          </a:bodyPr>
          <a:lstStyle/>
          <a:p>
            <a:r>
              <a:rPr lang="en-ZA" dirty="0">
                <a:solidFill>
                  <a:schemeClr val="bg1"/>
                </a:solidFill>
              </a:rPr>
              <a:t>1. </a:t>
            </a:r>
            <a:r>
              <a:rPr lang="en-ZA" dirty="0" err="1">
                <a:solidFill>
                  <a:schemeClr val="bg1"/>
                </a:solidFill>
              </a:rPr>
              <a:t>SubMISSION</a:t>
            </a:r>
            <a:r>
              <a:rPr lang="en-ZA" dirty="0">
                <a:solidFill>
                  <a:schemeClr val="bg1"/>
                </a:solidFill>
              </a:rPr>
              <a:t> OF APPLICATIONS</a:t>
            </a:r>
          </a:p>
        </p:txBody>
      </p:sp>
      <p:sp>
        <p:nvSpPr>
          <p:cNvPr id="3" name="Content Placeholder 2">
            <a:extLst>
              <a:ext uri="{FF2B5EF4-FFF2-40B4-BE49-F238E27FC236}">
                <a16:creationId xmlns:a16="http://schemas.microsoft.com/office/drawing/2014/main" id="{D026614D-21E6-483C-8FE2-C9CF4346C75C}"/>
              </a:ext>
            </a:extLst>
          </p:cNvPr>
          <p:cNvSpPr>
            <a:spLocks noGrp="1"/>
          </p:cNvSpPr>
          <p:nvPr>
            <p:ph sz="half" idx="1"/>
          </p:nvPr>
        </p:nvSpPr>
        <p:spPr>
          <a:xfrm>
            <a:off x="1623333" y="1741877"/>
            <a:ext cx="9884487" cy="4513007"/>
          </a:xfrm>
        </p:spPr>
        <p:txBody>
          <a:bodyPr/>
          <a:lstStyle/>
          <a:p>
            <a:pPr algn="just">
              <a:lnSpc>
                <a:spcPct val="150000"/>
              </a:lnSpc>
            </a:pPr>
            <a:r>
              <a:rPr lang="en-US" dirty="0">
                <a:solidFill>
                  <a:schemeClr val="bg1"/>
                </a:solidFill>
                <a:latin typeface="Times New Roman" panose="02020603050405020304" pitchFamily="18" charset="0"/>
                <a:cs typeface="Times New Roman" panose="02020603050405020304" pitchFamily="18" charset="0"/>
              </a:rPr>
              <a:t>Sec. 6 –8 deal with this step.</a:t>
            </a:r>
          </a:p>
          <a:p>
            <a:pPr algn="just">
              <a:lnSpc>
                <a:spcPct val="150000"/>
              </a:lnSpc>
            </a:pPr>
            <a:r>
              <a:rPr lang="en-US" b="1" u="sng" dirty="0">
                <a:solidFill>
                  <a:schemeClr val="bg1"/>
                </a:solidFill>
                <a:latin typeface="Times New Roman" panose="02020603050405020304" pitchFamily="18" charset="0"/>
                <a:cs typeface="Times New Roman" panose="02020603050405020304" pitchFamily="18" charset="0"/>
              </a:rPr>
              <a:t>Who can apply for a patent (Sec. 6)  </a:t>
            </a:r>
            <a:r>
              <a:rPr lang="en-US" dirty="0">
                <a:solidFill>
                  <a:schemeClr val="bg1"/>
                </a:solidFill>
                <a:latin typeface="Times New Roman" panose="02020603050405020304" pitchFamily="18" charset="0"/>
                <a:cs typeface="Times New Roman" panose="02020603050405020304" pitchFamily="18" charset="0"/>
              </a:rPr>
              <a:t>– </a:t>
            </a:r>
          </a:p>
          <a:p>
            <a:pPr marL="342900" indent="-342900" algn="just">
              <a:lnSpc>
                <a:spcPct val="150000"/>
              </a:lnSpc>
              <a:buFont typeface="Wingdings" panose="05000000000000000000" pitchFamily="2" charset="2"/>
              <a:buChar char="Ø"/>
            </a:pPr>
            <a:r>
              <a:rPr lang="en-US" dirty="0">
                <a:solidFill>
                  <a:schemeClr val="bg1"/>
                </a:solidFill>
                <a:latin typeface="Times New Roman" panose="02020603050405020304" pitchFamily="18" charset="0"/>
                <a:cs typeface="Times New Roman" panose="02020603050405020304" pitchFamily="18" charset="0"/>
              </a:rPr>
              <a:t>True and first inventor</a:t>
            </a:r>
          </a:p>
          <a:p>
            <a:pPr marL="342900" indent="-342900" algn="just">
              <a:lnSpc>
                <a:spcPct val="150000"/>
              </a:lnSpc>
              <a:buFont typeface="Wingdings" panose="05000000000000000000" pitchFamily="2" charset="2"/>
              <a:buChar char="Ø"/>
            </a:pPr>
            <a:r>
              <a:rPr lang="en-US" dirty="0">
                <a:solidFill>
                  <a:schemeClr val="bg1"/>
                </a:solidFill>
                <a:latin typeface="Times New Roman" panose="02020603050405020304" pitchFamily="18" charset="0"/>
                <a:cs typeface="Times New Roman" panose="02020603050405020304" pitchFamily="18" charset="0"/>
              </a:rPr>
              <a:t>Assignee of the true and first inventor</a:t>
            </a:r>
          </a:p>
          <a:p>
            <a:pPr marL="342900" indent="-342900" algn="just">
              <a:lnSpc>
                <a:spcPct val="150000"/>
              </a:lnSpc>
              <a:buFont typeface="Wingdings" panose="05000000000000000000" pitchFamily="2" charset="2"/>
              <a:buChar char="Ø"/>
            </a:pPr>
            <a:r>
              <a:rPr lang="en-US" dirty="0">
                <a:solidFill>
                  <a:schemeClr val="bg1"/>
                </a:solidFill>
                <a:latin typeface="Times New Roman" panose="02020603050405020304" pitchFamily="18" charset="0"/>
                <a:cs typeface="Times New Roman" panose="02020603050405020304" pitchFamily="18" charset="0"/>
              </a:rPr>
              <a:t>Legal representatives of the deceased inventor or the assignee.</a:t>
            </a:r>
          </a:p>
          <a:p>
            <a:pPr algn="just">
              <a:lnSpc>
                <a:spcPct val="150000"/>
              </a:lnSpc>
            </a:pPr>
            <a:r>
              <a:rPr lang="en-US" b="1" u="sng" dirty="0">
                <a:solidFill>
                  <a:schemeClr val="bg1"/>
                </a:solidFill>
                <a:latin typeface="Times New Roman" panose="02020603050405020304" pitchFamily="18" charset="0"/>
                <a:cs typeface="Times New Roman" panose="02020603050405020304" pitchFamily="18" charset="0"/>
              </a:rPr>
              <a:t>Form of Application – Sec 7 </a:t>
            </a:r>
          </a:p>
          <a:p>
            <a:pPr algn="just">
              <a:lnSpc>
                <a:spcPct val="150000"/>
              </a:lnSpc>
            </a:pPr>
            <a:r>
              <a:rPr lang="en-US" dirty="0">
                <a:solidFill>
                  <a:schemeClr val="bg1"/>
                </a:solidFill>
                <a:latin typeface="Times New Roman" panose="02020603050405020304" pitchFamily="18" charset="0"/>
                <a:cs typeface="Times New Roman" panose="02020603050405020304" pitchFamily="18" charset="0"/>
              </a:rPr>
              <a:t>Application must be made before proper Patent Office having jurisdiction and in the prescribed form either physically or online. </a:t>
            </a:r>
          </a:p>
          <a:p>
            <a:pPr algn="just">
              <a:lnSpc>
                <a:spcPct val="150000"/>
              </a:lnSpc>
            </a:pPr>
            <a:r>
              <a:rPr lang="en-US" dirty="0">
                <a:solidFill>
                  <a:schemeClr val="bg1"/>
                </a:solidFill>
                <a:latin typeface="Times New Roman" panose="02020603050405020304" pitchFamily="18" charset="0"/>
                <a:cs typeface="Times New Roman" panose="02020603050405020304" pitchFamily="18" charset="0"/>
              </a:rPr>
              <a:t>Must select country/ countries where the patent is claimed.  </a:t>
            </a:r>
          </a:p>
        </p:txBody>
      </p:sp>
      <p:sp>
        <p:nvSpPr>
          <p:cNvPr id="110" name="Slide Number Placeholder 109">
            <a:extLst>
              <a:ext uri="{FF2B5EF4-FFF2-40B4-BE49-F238E27FC236}">
                <a16:creationId xmlns:a16="http://schemas.microsoft.com/office/drawing/2014/main" id="{F98EDB96-3F54-4406-B894-1195695ED09C}"/>
              </a:ext>
            </a:extLst>
          </p:cNvPr>
          <p:cNvSpPr>
            <a:spLocks noGrp="1"/>
          </p:cNvSpPr>
          <p:nvPr>
            <p:ph type="sldNum" sz="quarter" idx="12"/>
          </p:nvPr>
        </p:nvSpPr>
        <p:spPr/>
        <p:txBody>
          <a:bodyPr/>
          <a:lstStyle/>
          <a:p>
            <a:fld id="{B5CEABB6-07DC-46E8-9B57-56EC44A396E5}" type="slidenum">
              <a:rPr lang="en-US" smtClean="0"/>
              <a:pPr/>
              <a:t>7</a:t>
            </a:fld>
            <a:endParaRPr lang="en-US" dirty="0"/>
          </a:p>
        </p:txBody>
      </p:sp>
    </p:spTree>
    <p:extLst>
      <p:ext uri="{BB962C8B-B14F-4D97-AF65-F5344CB8AC3E}">
        <p14:creationId xmlns:p14="http://schemas.microsoft.com/office/powerpoint/2010/main" val="206939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54ABB-4929-4810-950B-2DAEA0A5BAB4}"/>
              </a:ext>
            </a:extLst>
          </p:cNvPr>
          <p:cNvSpPr>
            <a:spLocks noGrp="1"/>
          </p:cNvSpPr>
          <p:nvPr>
            <p:ph type="title"/>
          </p:nvPr>
        </p:nvSpPr>
        <p:spPr>
          <a:xfrm>
            <a:off x="2937753" y="898524"/>
            <a:ext cx="8339847" cy="716267"/>
          </a:xfrm>
        </p:spPr>
        <p:txBody>
          <a:bodyPr>
            <a:noAutofit/>
          </a:bodyPr>
          <a:lstStyle/>
          <a:p>
            <a:r>
              <a:rPr lang="en-US" sz="2800" b="1" dirty="0">
                <a:solidFill>
                  <a:schemeClr val="tx1"/>
                </a:solidFill>
                <a:latin typeface="Times New Roman" panose="02020603050405020304" pitchFamily="18" charset="0"/>
                <a:cs typeface="Times New Roman" panose="02020603050405020304" pitchFamily="18" charset="0"/>
              </a:rPr>
              <a:t>Provisional &amp; Complete Specifications</a:t>
            </a:r>
          </a:p>
        </p:txBody>
      </p:sp>
      <p:sp>
        <p:nvSpPr>
          <p:cNvPr id="7" name="Content Placeholder 6">
            <a:extLst>
              <a:ext uri="{FF2B5EF4-FFF2-40B4-BE49-F238E27FC236}">
                <a16:creationId xmlns:a16="http://schemas.microsoft.com/office/drawing/2014/main" id="{6B35F89A-6CDF-41F7-BD87-18B45BD7330B}"/>
              </a:ext>
            </a:extLst>
          </p:cNvPr>
          <p:cNvSpPr>
            <a:spLocks noGrp="1"/>
          </p:cNvSpPr>
          <p:nvPr>
            <p:ph type="body" sz="quarter" idx="16"/>
          </p:nvPr>
        </p:nvSpPr>
        <p:spPr>
          <a:xfrm>
            <a:off x="2937752" y="1738020"/>
            <a:ext cx="8891081" cy="4837877"/>
          </a:xfrm>
        </p:spPr>
        <p:txBody>
          <a:bodyPr vert="horz" lIns="91440" tIns="45720" rIns="91440" bIns="45720" rtlCol="0" anchor="t">
            <a:normAutofit/>
          </a:bodyPr>
          <a:lstStyle/>
          <a:p>
            <a:pPr algn="just">
              <a:lnSpc>
                <a:spcPct val="150000"/>
              </a:lnSpc>
            </a:pPr>
            <a:r>
              <a:rPr lang="en-ZA" sz="1800" dirty="0">
                <a:latin typeface="Times New Roman" panose="02020603050405020304" pitchFamily="18" charset="0"/>
                <a:cs typeface="Times New Roman" panose="02020603050405020304" pitchFamily="18" charset="0"/>
              </a:rPr>
              <a:t>Specification is a technical document describing the invention. </a:t>
            </a:r>
          </a:p>
          <a:p>
            <a:pPr algn="just">
              <a:lnSpc>
                <a:spcPct val="150000"/>
              </a:lnSpc>
            </a:pPr>
            <a:r>
              <a:rPr lang="en-ZA" sz="1800" dirty="0">
                <a:latin typeface="Times New Roman" panose="02020603050405020304" pitchFamily="18" charset="0"/>
                <a:cs typeface="Times New Roman" panose="02020603050405020304" pitchFamily="18" charset="0"/>
              </a:rPr>
              <a:t>Provisional Specifications – incomplete or preliminary details of the invention.</a:t>
            </a:r>
          </a:p>
          <a:p>
            <a:pPr algn="just">
              <a:lnSpc>
                <a:spcPct val="150000"/>
              </a:lnSpc>
            </a:pPr>
            <a:r>
              <a:rPr lang="en-ZA" sz="1800" dirty="0">
                <a:latin typeface="Times New Roman" panose="02020603050405020304" pitchFamily="18" charset="0"/>
                <a:cs typeface="Times New Roman" panose="02020603050405020304" pitchFamily="18" charset="0"/>
              </a:rPr>
              <a:t>Complete Specification -  gives complete details of the invention.</a:t>
            </a:r>
          </a:p>
          <a:p>
            <a:pPr algn="just">
              <a:lnSpc>
                <a:spcPct val="150000"/>
              </a:lnSpc>
            </a:pPr>
            <a:r>
              <a:rPr lang="en-ZA" sz="1800" dirty="0">
                <a:latin typeface="Times New Roman" panose="02020603050405020304" pitchFamily="18" charset="0"/>
                <a:cs typeface="Times New Roman" panose="02020603050405020304" pitchFamily="18" charset="0"/>
              </a:rPr>
              <a:t>A complete specification  has to be made within 12 months from the date of application, if the application is made through provisional specifications.</a:t>
            </a:r>
          </a:p>
          <a:p>
            <a:pPr algn="just">
              <a:lnSpc>
                <a:spcPct val="150000"/>
              </a:lnSpc>
            </a:pPr>
            <a:r>
              <a:rPr lang="en-ZA" sz="1800" dirty="0">
                <a:latin typeface="Times New Roman" panose="02020603050405020304" pitchFamily="18" charset="0"/>
                <a:cs typeface="Times New Roman" panose="02020603050405020304" pitchFamily="18" charset="0"/>
              </a:rPr>
              <a:t>These specifications contain name of the inventor,  full disclosure of the invention and its operation, the claims made, undertaking that he is the true inventor etc. Sometimes they may also include related developments.</a:t>
            </a:r>
          </a:p>
          <a:p>
            <a:pPr algn="just">
              <a:lnSpc>
                <a:spcPct val="150000"/>
              </a:lnSpc>
            </a:pPr>
            <a:r>
              <a:rPr lang="en-ZA" sz="1800" dirty="0">
                <a:latin typeface="Times New Roman" panose="02020603050405020304" pitchFamily="18" charset="0"/>
                <a:cs typeface="Times New Roman" panose="02020603050405020304" pitchFamily="18" charset="0"/>
              </a:rPr>
              <a:t>Complete specifications must be in line with the provisional specifications</a:t>
            </a:r>
          </a:p>
          <a:p>
            <a:pPr marL="400050" lvl="1" indent="0" algn="just">
              <a:lnSpc>
                <a:spcPct val="150000"/>
              </a:lnSpc>
              <a:buNone/>
            </a:pPr>
            <a:r>
              <a:rPr lang="en-ZA" sz="1800" b="1" dirty="0">
                <a:latin typeface="Times New Roman" panose="02020603050405020304" pitchFamily="18" charset="0"/>
                <a:cs typeface="Times New Roman" panose="02020603050405020304" pitchFamily="18" charset="0"/>
              </a:rPr>
              <a:t> Bajaj Auto Ltd. v. TVS Motor Co. Ltd.</a:t>
            </a:r>
          </a:p>
          <a:p>
            <a:pPr marL="0" indent="0">
              <a:buNone/>
            </a:pPr>
            <a:endParaRPr lang="en-ZA" dirty="0"/>
          </a:p>
          <a:p>
            <a:endParaRPr lang="en-ZA" dirty="0"/>
          </a:p>
        </p:txBody>
      </p:sp>
    </p:spTree>
    <p:extLst>
      <p:ext uri="{BB962C8B-B14F-4D97-AF65-F5344CB8AC3E}">
        <p14:creationId xmlns:p14="http://schemas.microsoft.com/office/powerpoint/2010/main" val="167207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5FB75C3E-5885-49DD-8190-BB1E8C511A7E}"/>
              </a:ext>
            </a:extLst>
          </p:cNvPr>
          <p:cNvSpPr>
            <a:spLocks noGrp="1"/>
          </p:cNvSpPr>
          <p:nvPr>
            <p:ph type="title"/>
          </p:nvPr>
        </p:nvSpPr>
        <p:spPr>
          <a:xfrm>
            <a:off x="1552574" y="896111"/>
            <a:ext cx="9926064" cy="672623"/>
          </a:xfrm>
        </p:spPr>
        <p:txBody>
          <a:bodyPr>
            <a:normAutofit fontScale="90000"/>
          </a:bodyPr>
          <a:lstStyle/>
          <a:p>
            <a:r>
              <a:rPr lang="en-ZA" dirty="0">
                <a:solidFill>
                  <a:schemeClr val="tx1"/>
                </a:solidFill>
              </a:rPr>
              <a:t>PUBLICATION OF  THE APPLICATION – Sec. 11A</a:t>
            </a:r>
          </a:p>
        </p:txBody>
      </p:sp>
      <p:sp>
        <p:nvSpPr>
          <p:cNvPr id="28" name="Text Placeholder 27">
            <a:extLst>
              <a:ext uri="{FF2B5EF4-FFF2-40B4-BE49-F238E27FC236}">
                <a16:creationId xmlns:a16="http://schemas.microsoft.com/office/drawing/2014/main" id="{16852965-5187-4677-B878-4167E7B69252}"/>
              </a:ext>
            </a:extLst>
          </p:cNvPr>
          <p:cNvSpPr>
            <a:spLocks noGrp="1"/>
          </p:cNvSpPr>
          <p:nvPr>
            <p:ph type="body" sz="quarter" idx="24"/>
          </p:nvPr>
        </p:nvSpPr>
        <p:spPr>
          <a:xfrm>
            <a:off x="4146844" y="1188893"/>
            <a:ext cx="7957619" cy="5414482"/>
          </a:xfrm>
        </p:spPr>
        <p:txBody>
          <a:bodyPr anchor="t" anchorCtr="0"/>
          <a:lstStyle/>
          <a:p>
            <a:endParaRPr lang="en-ZA" noProof="1"/>
          </a:p>
          <a:p>
            <a:pPr marL="285750"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The application must then be published within  the prescribed period by the Controller.</a:t>
            </a:r>
          </a:p>
          <a:p>
            <a:pPr marL="285750"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Early publication possible.</a:t>
            </a:r>
          </a:p>
          <a:p>
            <a:pPr marL="285750"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Exception to publication:</a:t>
            </a:r>
          </a:p>
          <a:p>
            <a:pPr marL="971550" lvl="1"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Secrecy direction under Sec. 35</a:t>
            </a:r>
          </a:p>
          <a:p>
            <a:pPr marL="971550" lvl="1"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Abandoned under S. 9(1)</a:t>
            </a:r>
          </a:p>
          <a:p>
            <a:pPr marL="971550" lvl="1"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Withdrawn applications</a:t>
            </a:r>
          </a:p>
          <a:p>
            <a:pPr marL="285750" indent="-285750" algn="just">
              <a:lnSpc>
                <a:spcPct val="150000"/>
              </a:lnSpc>
              <a:buFont typeface="Wingdings" panose="05000000000000000000" pitchFamily="2" charset="2"/>
              <a:buChar char="Ø"/>
            </a:pPr>
            <a:r>
              <a:rPr lang="en-ZA" sz="1800" dirty="0">
                <a:solidFill>
                  <a:schemeClr val="tx1"/>
                </a:solidFill>
                <a:latin typeface="Times New Roman" panose="02020603050405020304" pitchFamily="18" charset="0"/>
                <a:cs typeface="Times New Roman" panose="02020603050405020304" pitchFamily="18" charset="0"/>
              </a:rPr>
              <a:t>From the date of publication, the applicant has the rights of patent like it has already been granted. NO POWER TO INSTITUTE ANY INFRINGEMENT PROCEEDINGS until actual grant of the patent.</a:t>
            </a:r>
          </a:p>
        </p:txBody>
      </p:sp>
      <p:sp>
        <p:nvSpPr>
          <p:cNvPr id="21" name="Oval 20">
            <a:extLst>
              <a:ext uri="{FF2B5EF4-FFF2-40B4-BE49-F238E27FC236}">
                <a16:creationId xmlns:a16="http://schemas.microsoft.com/office/drawing/2014/main" id="{5ED2DD05-B7DA-4548-8559-3C330A95A59B}"/>
              </a:ext>
              <a:ext uri="{C183D7F6-B498-43B3-948B-1728B52AA6E4}">
                <adec:decorative xmlns:adec="http://schemas.microsoft.com/office/drawing/2017/decorative" val="1"/>
              </a:ext>
            </a:extLst>
          </p:cNvPr>
          <p:cNvSpPr/>
          <p:nvPr/>
        </p:nvSpPr>
        <p:spPr>
          <a:xfrm>
            <a:off x="3982733" y="274464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a:extLst>
              <a:ext uri="{FF2B5EF4-FFF2-40B4-BE49-F238E27FC236}">
                <a16:creationId xmlns:a16="http://schemas.microsoft.com/office/drawing/2014/main" id="{9B534B90-7DA2-E345-8750-23A209E659A3}"/>
              </a:ext>
              <a:ext uri="{C183D7F6-B498-43B3-948B-1728B52AA6E4}">
                <adec:decorative xmlns:adec="http://schemas.microsoft.com/office/drawing/2017/decorative" val="1"/>
              </a:ext>
            </a:extLst>
          </p:cNvPr>
          <p:cNvCxnSpPr>
            <a:cxnSpLocks/>
          </p:cNvCxnSpPr>
          <p:nvPr/>
        </p:nvCxnSpPr>
        <p:spPr>
          <a:xfrm>
            <a:off x="1717361" y="411076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20F06F09-4D82-3748-AED7-2C0611810068}"/>
              </a:ext>
              <a:ext uri="{C183D7F6-B498-43B3-948B-1728B52AA6E4}">
                <adec:decorative xmlns:adec="http://schemas.microsoft.com/office/drawing/2017/decorative" val="1"/>
              </a:ext>
            </a:extLst>
          </p:cNvPr>
          <p:cNvSpPr/>
          <p:nvPr/>
        </p:nvSpPr>
        <p:spPr>
          <a:xfrm>
            <a:off x="3996069" y="400215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33">
            <a:extLst>
              <a:ext uri="{FF2B5EF4-FFF2-40B4-BE49-F238E27FC236}">
                <a16:creationId xmlns:a16="http://schemas.microsoft.com/office/drawing/2014/main" id="{CC60C07F-C64B-CA40-9D84-ABB3079F81A9}"/>
              </a:ext>
              <a:ext uri="{C183D7F6-B498-43B3-948B-1728B52AA6E4}">
                <adec:decorative xmlns:adec="http://schemas.microsoft.com/office/drawing/2017/decorative" val="1"/>
              </a:ext>
            </a:extLst>
          </p:cNvPr>
          <p:cNvCxnSpPr>
            <a:cxnSpLocks/>
          </p:cNvCxnSpPr>
          <p:nvPr/>
        </p:nvCxnSpPr>
        <p:spPr>
          <a:xfrm>
            <a:off x="1717361" y="5373966"/>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DEADCA46-378E-3D45-B9B9-35A5CC4183B4}"/>
              </a:ext>
              <a:ext uri="{C183D7F6-B498-43B3-948B-1728B52AA6E4}">
                <adec:decorative xmlns:adec="http://schemas.microsoft.com/office/drawing/2017/decorative" val="1"/>
              </a:ext>
            </a:extLst>
          </p:cNvPr>
          <p:cNvSpPr/>
          <p:nvPr/>
        </p:nvSpPr>
        <p:spPr>
          <a:xfrm>
            <a:off x="3996069" y="5265355"/>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52466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D1D862-643C-46A1-A5ED-679CEB6DE28E}">
  <ds:schemaRefs>
    <ds:schemaRef ds:uri="http://schemas.microsoft.com/sharepoint/v3/contenttype/forms"/>
  </ds:schemaRefs>
</ds:datastoreItem>
</file>

<file path=customXml/itemProps2.xml><?xml version="1.0" encoding="utf-8"?>
<ds:datastoreItem xmlns:ds="http://schemas.openxmlformats.org/officeDocument/2006/customXml" ds:itemID="{854F7209-A407-4CFB-9C3E-C69AB93152F3}">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97CDCE58-E008-4D50-B18E-ADC19CB290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342</TotalTime>
  <Words>1517</Words>
  <Application>Microsoft Office PowerPoint</Application>
  <PresentationFormat>Widescreen</PresentationFormat>
  <Paragraphs>153</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Procedure To Obtain A Patent And The Importance Of Specifications</vt:lpstr>
      <vt:lpstr>CONTENTS</vt:lpstr>
      <vt:lpstr>What is a ‘Patent’ ?</vt:lpstr>
      <vt:lpstr>Conditions for Patentability in India</vt:lpstr>
      <vt:lpstr> What cannot be Patented? </vt:lpstr>
      <vt:lpstr>PROCedure to obtain a patent</vt:lpstr>
      <vt:lpstr>1. SubMISSION OF APPLICATIONS</vt:lpstr>
      <vt:lpstr>Provisional &amp; Complete Specifications</vt:lpstr>
      <vt:lpstr>PUBLICATION OF  THE APPLICATION – Sec. 11A</vt:lpstr>
      <vt:lpstr>EXAMINATION OF THE APPLication </vt:lpstr>
      <vt:lpstr>OPPOSITION TO THE PATENT</vt:lpstr>
      <vt:lpstr>Grounds for opposition </vt:lpstr>
      <vt:lpstr>GRANT OF PATENT</vt:lpstr>
      <vt:lpstr>IMPORTANCE OF SPECIFICATIONS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To Obtain A Patent And The Importance Of Specifications</dc:title>
  <dc:creator>Aparna Gupta</dc:creator>
  <cp:lastModifiedBy>Aparna Gupta</cp:lastModifiedBy>
  <cp:revision>2</cp:revision>
  <dcterms:created xsi:type="dcterms:W3CDTF">2023-05-23T12:22:48Z</dcterms:created>
  <dcterms:modified xsi:type="dcterms:W3CDTF">2023-05-24T09:04:53Z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